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57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DF84C0-5D05-4D36-8E47-1348295F78D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F4D3B4-CE72-4D12-8418-23772FE591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Bosanski jezik i knji</a:t>
            </a:r>
            <a:r>
              <a:rPr lang="bs-Latn-BA" dirty="0" smtClean="0"/>
              <a:t>ž</a:t>
            </a:r>
            <a:r>
              <a:rPr lang="sr-Latn-RS" dirty="0" smtClean="0"/>
              <a:t>evnost</a:t>
            </a:r>
            <a:br>
              <a:rPr lang="sr-Latn-RS" dirty="0" smtClean="0"/>
            </a:br>
            <a:r>
              <a:rPr lang="sr-Latn-RS" dirty="0" smtClean="0"/>
              <a:t>VI razred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b="1" i="1" dirty="0" smtClean="0"/>
              <a:t>Inspektor vrtnih patuljaka</a:t>
            </a:r>
          </a:p>
          <a:p>
            <a:r>
              <a:rPr lang="bs-Latn-BA" dirty="0" smtClean="0"/>
              <a:t>Irfan Horozović</a:t>
            </a:r>
          </a:p>
          <a:p>
            <a:r>
              <a:rPr lang="bs-Latn-BA" dirty="0" smtClean="0"/>
              <a:t>- obrada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108808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Inspektor patuljaka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Roman „Inspektor vrtnih patuljaka“ bajkovito je koncipiran. Događaji u njemu </a:t>
            </a:r>
            <a:r>
              <a:rPr lang="vi-VN" dirty="0" smtClean="0"/>
              <a:t>prožeti</a:t>
            </a:r>
            <a:r>
              <a:rPr lang="bs-Latn-BA" dirty="0" smtClean="0"/>
              <a:t> </a:t>
            </a:r>
            <a:r>
              <a:rPr lang="it-IT" dirty="0" smtClean="0"/>
              <a:t>su </a:t>
            </a:r>
            <a:r>
              <a:rPr lang="it-IT" dirty="0"/>
              <a:t>elementima magičnog i natprirodnog.</a:t>
            </a:r>
          </a:p>
          <a:p>
            <a:r>
              <a:rPr lang="vi-VN" dirty="0"/>
              <a:t>Ovo je moderna bajka u formi romana. Roman je pun nesvakidašnjih </a:t>
            </a:r>
            <a:r>
              <a:rPr lang="vi-VN" dirty="0" smtClean="0"/>
              <a:t>događaja</a:t>
            </a:r>
            <a:r>
              <a:rPr lang="bs-Latn-BA" dirty="0" smtClean="0"/>
              <a:t> </a:t>
            </a:r>
            <a:r>
              <a:rPr lang="en-US" dirty="0" smtClean="0"/>
              <a:t>i </a:t>
            </a:r>
            <a:r>
              <a:rPr lang="en-US" dirty="0" err="1"/>
              <a:t>obrta</a:t>
            </a:r>
            <a:r>
              <a:rPr lang="en-US" dirty="0"/>
              <a:t>.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djelom</a:t>
            </a:r>
            <a:r>
              <a:rPr lang="en-US" dirty="0"/>
              <a:t> </a:t>
            </a:r>
            <a:r>
              <a:rPr lang="en-US" dirty="0" err="1"/>
              <a:t>pisac</a:t>
            </a:r>
            <a:r>
              <a:rPr lang="en-US" dirty="0"/>
              <a:t> je </a:t>
            </a:r>
            <a:r>
              <a:rPr lang="en-US" dirty="0" err="1"/>
              <a:t>napravio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u </a:t>
            </a:r>
            <a:r>
              <a:rPr lang="en-US" dirty="0" err="1"/>
              <a:t>približavanju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 smtClean="0"/>
              <a:t>bajke</a:t>
            </a:r>
            <a:r>
              <a:rPr lang="bs-Latn-BA" dirty="0"/>
              <a:t> </a:t>
            </a:r>
            <a:r>
              <a:rPr lang="en-US" dirty="0" err="1" smtClean="0"/>
              <a:t>savremenom</a:t>
            </a:r>
            <a:r>
              <a:rPr lang="en-US" dirty="0" smtClean="0"/>
              <a:t> </a:t>
            </a:r>
            <a:r>
              <a:rPr lang="en-US" dirty="0" err="1"/>
              <a:t>djetetu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3223802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Uradite sami!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Napišite</a:t>
            </a:r>
            <a:r>
              <a:rPr lang="en-US" dirty="0"/>
              <a:t> </a:t>
            </a:r>
            <a:r>
              <a:rPr lang="en-US" dirty="0" err="1"/>
              <a:t>sastav</a:t>
            </a:r>
            <a:r>
              <a:rPr lang="en-US" dirty="0"/>
              <a:t> o </a:t>
            </a:r>
            <a:r>
              <a:rPr lang="en-US" dirty="0" err="1"/>
              <a:t>temi</a:t>
            </a:r>
            <a:r>
              <a:rPr lang="en-US" dirty="0"/>
              <a:t>: </a:t>
            </a:r>
            <a:r>
              <a:rPr lang="en-US" i="1" dirty="0" err="1"/>
              <a:t>Kako</a:t>
            </a:r>
            <a:r>
              <a:rPr lang="en-US" i="1" dirty="0"/>
              <a:t> se </a:t>
            </a:r>
            <a:r>
              <a:rPr lang="en-US" i="1" dirty="0" err="1"/>
              <a:t>sporazumijevam</a:t>
            </a:r>
            <a:r>
              <a:rPr lang="en-US" i="1" dirty="0"/>
              <a:t> s </a:t>
            </a:r>
            <a:r>
              <a:rPr lang="en-US" i="1" dirty="0" err="1"/>
              <a:t>meni</a:t>
            </a:r>
            <a:r>
              <a:rPr lang="en-US" i="1" dirty="0"/>
              <a:t> </a:t>
            </a:r>
            <a:r>
              <a:rPr lang="en-US" i="1" dirty="0" err="1"/>
              <a:t>dragim</a:t>
            </a:r>
            <a:r>
              <a:rPr lang="en-US" i="1" dirty="0"/>
              <a:t> </a:t>
            </a:r>
            <a:r>
              <a:rPr lang="en-US" i="1" dirty="0" err="1"/>
              <a:t>bićem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 smtClean="0"/>
              <a:t>predmetom</a:t>
            </a:r>
            <a:r>
              <a:rPr lang="bs-Latn-BA" i="1" dirty="0"/>
              <a:t> </a:t>
            </a:r>
            <a:r>
              <a:rPr lang="en-US" dirty="0" smtClean="0"/>
              <a:t>(pas</a:t>
            </a:r>
            <a:r>
              <a:rPr lang="en-US" dirty="0"/>
              <a:t>, </a:t>
            </a:r>
            <a:r>
              <a:rPr lang="en-US" dirty="0" err="1"/>
              <a:t>papagaj</a:t>
            </a:r>
            <a:r>
              <a:rPr lang="en-US" dirty="0"/>
              <a:t>, </a:t>
            </a:r>
            <a:r>
              <a:rPr lang="en-US" dirty="0" err="1"/>
              <a:t>ribice</a:t>
            </a:r>
            <a:r>
              <a:rPr lang="en-US" dirty="0"/>
              <a:t>, </a:t>
            </a:r>
            <a:r>
              <a:rPr lang="en-US" dirty="0" err="1"/>
              <a:t>mačka</a:t>
            </a:r>
            <a:r>
              <a:rPr lang="en-US" dirty="0"/>
              <a:t>, </a:t>
            </a:r>
            <a:r>
              <a:rPr lang="en-US" dirty="0" err="1"/>
              <a:t>igračka</a:t>
            </a:r>
            <a:r>
              <a:rPr lang="en-US" dirty="0"/>
              <a:t>, </a:t>
            </a:r>
            <a:r>
              <a:rPr lang="en-US" dirty="0" err="1"/>
              <a:t>vrtni</a:t>
            </a:r>
            <a:r>
              <a:rPr lang="en-US" dirty="0"/>
              <a:t> </a:t>
            </a:r>
            <a:r>
              <a:rPr lang="en-US" dirty="0" err="1"/>
              <a:t>patuljak</a:t>
            </a:r>
            <a:r>
              <a:rPr lang="en-US" dirty="0"/>
              <a:t>...).</a:t>
            </a:r>
          </a:p>
        </p:txBody>
      </p:sp>
    </p:spTree>
    <p:extLst>
      <p:ext uri="{BB962C8B-B14F-4D97-AF65-F5344CB8AC3E}">
        <p14:creationId xmlns:p14="http://schemas.microsoft.com/office/powerpoint/2010/main" xmlns="" val="1153324050"/>
      </p:ext>
    </p:extLst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2285992"/>
            <a:ext cx="628654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s-Latn-BA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bs-Latn-BA" sz="4400" dirty="0" smtClean="0">
                <a:latin typeface="Times New Roman" pitchFamily="18" charset="0"/>
                <a:cs typeface="Times New Roman" pitchFamily="18" charset="0"/>
              </a:rPr>
              <a:t>Hvala </a:t>
            </a:r>
            <a:r>
              <a:rPr lang="bs-Latn-BA" sz="4400" dirty="0" smtClean="0">
                <a:latin typeface="Times New Roman" pitchFamily="18" charset="0"/>
                <a:cs typeface="Times New Roman" pitchFamily="18" charset="0"/>
              </a:rPr>
              <a:t>na pažnji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4876" y="5572140"/>
            <a:ext cx="36433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s-Latn-BA" dirty="0" smtClean="0"/>
              <a:t> </a:t>
            </a:r>
            <a:r>
              <a:rPr lang="bs-Latn-BA" dirty="0" smtClean="0"/>
              <a:t>pripremio:Dino Lotinac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>              Inspektor patuljaka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U </a:t>
            </a:r>
            <a:r>
              <a:rPr lang="en-US" sz="2000" i="1" dirty="0" err="1"/>
              <a:t>ovom</a:t>
            </a:r>
            <a:r>
              <a:rPr lang="en-US" sz="2000" i="1" dirty="0"/>
              <a:t> </a:t>
            </a:r>
            <a:r>
              <a:rPr lang="en-US" sz="2000" i="1" dirty="0" err="1"/>
              <a:t>romanu</a:t>
            </a:r>
            <a:r>
              <a:rPr lang="en-US" sz="2000" i="1" dirty="0"/>
              <a:t> </a:t>
            </a:r>
            <a:r>
              <a:rPr lang="en-US" sz="2000" i="1" dirty="0" err="1"/>
              <a:t>govori</a:t>
            </a:r>
            <a:r>
              <a:rPr lang="en-US" sz="2000" i="1" dirty="0"/>
              <a:t> se o </a:t>
            </a:r>
            <a:r>
              <a:rPr lang="en-US" sz="2000" i="1" dirty="0" err="1"/>
              <a:t>dvojici</a:t>
            </a:r>
            <a:r>
              <a:rPr lang="en-US" sz="2000" i="1" dirty="0"/>
              <a:t> </a:t>
            </a:r>
            <a:r>
              <a:rPr lang="en-US" sz="2000" i="1" dirty="0" err="1"/>
              <a:t>braće</a:t>
            </a:r>
            <a:r>
              <a:rPr lang="en-US" sz="2000" i="1" dirty="0"/>
              <a:t>, </a:t>
            </a:r>
            <a:r>
              <a:rPr lang="en-US" sz="2000" i="1" dirty="0" err="1"/>
              <a:t>Celestinu</a:t>
            </a:r>
            <a:r>
              <a:rPr lang="en-US" sz="2000" i="1" dirty="0"/>
              <a:t> i </a:t>
            </a:r>
            <a:r>
              <a:rPr lang="en-US" sz="2000" i="1" dirty="0" err="1"/>
              <a:t>Ciprijanu</a:t>
            </a:r>
            <a:r>
              <a:rPr lang="en-US" sz="2000" i="1" dirty="0"/>
              <a:t> </a:t>
            </a:r>
            <a:r>
              <a:rPr lang="en-US" sz="2000" i="1" dirty="0" err="1"/>
              <a:t>Skriteku</a:t>
            </a:r>
            <a:r>
              <a:rPr lang="en-US" sz="2000" i="1" dirty="0"/>
              <a:t>. </a:t>
            </a:r>
            <a:r>
              <a:rPr lang="bs-Latn-BA" sz="2000" i="1" dirty="0" smtClean="0"/>
              <a:t>Oni </a:t>
            </a:r>
            <a:r>
              <a:rPr lang="en-US" sz="2000" i="1" dirty="0" err="1" smtClean="0"/>
              <a:t>su</a:t>
            </a:r>
            <a:r>
              <a:rPr lang="en-US" sz="2000" i="1" dirty="0" smtClean="0"/>
              <a:t> </a:t>
            </a:r>
            <a:r>
              <a:rPr lang="en-US" sz="2000" i="1" dirty="0" err="1"/>
              <a:t>blizanci</a:t>
            </a:r>
            <a:r>
              <a:rPr lang="en-US" sz="2000" i="1" dirty="0"/>
              <a:t>: </a:t>
            </a:r>
            <a:r>
              <a:rPr lang="en-US" sz="2000" i="1" dirty="0" err="1"/>
              <a:t>fizički</a:t>
            </a:r>
            <a:r>
              <a:rPr lang="en-US" sz="2000" i="1" dirty="0"/>
              <a:t> </a:t>
            </a:r>
            <a:r>
              <a:rPr lang="en-US" sz="2000" i="1" dirty="0" err="1"/>
              <a:t>su</a:t>
            </a:r>
            <a:r>
              <a:rPr lang="en-US" sz="2000" i="1" dirty="0"/>
              <a:t> </a:t>
            </a:r>
            <a:r>
              <a:rPr lang="en-US" sz="2000" i="1" dirty="0" err="1"/>
              <a:t>isti</a:t>
            </a:r>
            <a:r>
              <a:rPr lang="en-US" sz="2000" i="1" dirty="0"/>
              <a:t>, </a:t>
            </a:r>
            <a:r>
              <a:rPr lang="en-US" sz="2000" i="1" dirty="0" err="1"/>
              <a:t>ali</a:t>
            </a:r>
            <a:r>
              <a:rPr lang="en-US" sz="2000" i="1" dirty="0"/>
              <a:t> </a:t>
            </a:r>
            <a:r>
              <a:rPr lang="en-US" sz="2000" i="1" dirty="0" err="1"/>
              <a:t>su</a:t>
            </a:r>
            <a:r>
              <a:rPr lang="en-US" sz="2000" i="1" dirty="0"/>
              <a:t> </a:t>
            </a:r>
            <a:r>
              <a:rPr lang="en-US" sz="2000" i="1" dirty="0" err="1"/>
              <a:t>karakterno</a:t>
            </a:r>
            <a:r>
              <a:rPr lang="en-US" sz="2000" i="1" dirty="0"/>
              <a:t> </a:t>
            </a:r>
            <a:r>
              <a:rPr lang="en-US" sz="2000" i="1" dirty="0" err="1"/>
              <a:t>različiti</a:t>
            </a:r>
            <a:r>
              <a:rPr lang="en-US" sz="2000" i="1" dirty="0"/>
              <a:t>. </a:t>
            </a:r>
            <a:r>
              <a:rPr lang="en-US" sz="2000" i="1" dirty="0" err="1"/>
              <a:t>Braća</a:t>
            </a:r>
            <a:r>
              <a:rPr lang="en-US" sz="2000" i="1" dirty="0"/>
              <a:t> </a:t>
            </a:r>
            <a:r>
              <a:rPr lang="en-US" sz="2000" i="1" dirty="0" err="1"/>
              <a:t>imaju</a:t>
            </a:r>
            <a:r>
              <a:rPr lang="en-US" sz="2000" i="1" dirty="0"/>
              <a:t> i </a:t>
            </a:r>
            <a:r>
              <a:rPr lang="en-US" sz="2000" i="1" dirty="0" err="1"/>
              <a:t>različita</a:t>
            </a:r>
            <a:r>
              <a:rPr lang="en-US" sz="2000" i="1" dirty="0"/>
              <a:t> </a:t>
            </a:r>
            <a:r>
              <a:rPr lang="en-US" sz="2000" i="1" dirty="0" err="1" smtClean="0"/>
              <a:t>životna</a:t>
            </a:r>
            <a:r>
              <a:rPr lang="bs-Latn-BA" sz="2000" i="1" dirty="0"/>
              <a:t> </a:t>
            </a:r>
            <a:r>
              <a:rPr lang="en-US" sz="2000" i="1" dirty="0" err="1" smtClean="0"/>
              <a:t>usmjerenja</a:t>
            </a:r>
            <a:r>
              <a:rPr lang="en-US" sz="2000" i="1" dirty="0"/>
              <a:t>: Celestin je </a:t>
            </a:r>
            <a:r>
              <a:rPr lang="en-US" sz="2000" i="1" dirty="0" err="1"/>
              <a:t>uspješan</a:t>
            </a:r>
            <a:r>
              <a:rPr lang="en-US" sz="2000" i="1" dirty="0"/>
              <a:t> </a:t>
            </a:r>
            <a:r>
              <a:rPr lang="en-US" sz="2000" i="1" dirty="0" err="1"/>
              <a:t>doktor</a:t>
            </a:r>
            <a:r>
              <a:rPr lang="en-US" sz="2000" i="1" dirty="0"/>
              <a:t> </a:t>
            </a:r>
            <a:r>
              <a:rPr lang="en-US" sz="2000" i="1" dirty="0" err="1"/>
              <a:t>znanosti</a:t>
            </a:r>
            <a:r>
              <a:rPr lang="en-US" sz="2000" i="1" dirty="0"/>
              <a:t>, a </a:t>
            </a:r>
            <a:r>
              <a:rPr lang="en-US" sz="2000" i="1" dirty="0" err="1"/>
              <a:t>Ciprijan</a:t>
            </a:r>
            <a:r>
              <a:rPr lang="en-US" sz="2000" i="1" dirty="0"/>
              <a:t> se </a:t>
            </a:r>
            <a:r>
              <a:rPr lang="en-US" sz="2000" i="1" dirty="0" err="1"/>
              <a:t>bavi</a:t>
            </a:r>
            <a:r>
              <a:rPr lang="en-US" sz="2000" i="1" dirty="0"/>
              <a:t> </a:t>
            </a:r>
            <a:r>
              <a:rPr lang="en-US" sz="2000" i="1" dirty="0" err="1" smtClean="0"/>
              <a:t>izradom</a:t>
            </a:r>
            <a:r>
              <a:rPr lang="bs-Latn-BA" sz="2000" i="1" dirty="0"/>
              <a:t> </a:t>
            </a:r>
            <a:r>
              <a:rPr lang="en-US" sz="2000" i="1" dirty="0" err="1" smtClean="0"/>
              <a:t>lutaka</a:t>
            </a:r>
            <a:r>
              <a:rPr lang="en-US" sz="2000" i="1" dirty="0" smtClean="0"/>
              <a:t> </a:t>
            </a:r>
            <a:r>
              <a:rPr lang="en-US" sz="2000" i="1" dirty="0"/>
              <a:t>i </a:t>
            </a:r>
            <a:r>
              <a:rPr lang="en-US" sz="2000" i="1" dirty="0" err="1"/>
              <a:t>patuljaka</a:t>
            </a:r>
            <a:r>
              <a:rPr lang="en-US" sz="2000" i="1" dirty="0"/>
              <a:t>. </a:t>
            </a:r>
            <a:r>
              <a:rPr lang="en-US" sz="2000" i="1" dirty="0" err="1"/>
              <a:t>Njih</a:t>
            </a:r>
            <a:r>
              <a:rPr lang="en-US" sz="2000" i="1" dirty="0"/>
              <a:t> </a:t>
            </a:r>
            <a:r>
              <a:rPr lang="en-US" sz="2000" i="1" dirty="0" err="1"/>
              <a:t>dvojica</a:t>
            </a:r>
            <a:r>
              <a:rPr lang="en-US" sz="2000" i="1" dirty="0"/>
              <a:t> </a:t>
            </a:r>
            <a:r>
              <a:rPr lang="en-US" sz="2000" i="1" dirty="0" err="1"/>
              <a:t>nisu</a:t>
            </a:r>
            <a:r>
              <a:rPr lang="en-US" sz="2000" i="1" dirty="0"/>
              <a:t> u </a:t>
            </a:r>
            <a:r>
              <a:rPr lang="en-US" sz="2000" i="1" dirty="0" err="1"/>
              <a:t>dobrim</a:t>
            </a:r>
            <a:r>
              <a:rPr lang="en-US" sz="2000" i="1" dirty="0"/>
              <a:t> </a:t>
            </a:r>
            <a:r>
              <a:rPr lang="en-US" sz="2000" i="1" dirty="0" err="1"/>
              <a:t>odnosima</a:t>
            </a:r>
            <a:r>
              <a:rPr lang="en-US" sz="2000" i="1" dirty="0"/>
              <a:t> </a:t>
            </a:r>
            <a:r>
              <a:rPr lang="en-US" sz="2000" i="1" dirty="0" err="1"/>
              <a:t>zbog</a:t>
            </a:r>
            <a:r>
              <a:rPr lang="en-US" sz="2000" i="1" dirty="0"/>
              <a:t> </a:t>
            </a:r>
            <a:r>
              <a:rPr lang="en-US" sz="2000" i="1" dirty="0" err="1"/>
              <a:t>žena</a:t>
            </a:r>
            <a:r>
              <a:rPr lang="en-US" sz="2000" i="1" dirty="0"/>
              <a:t> </a:t>
            </a:r>
            <a:r>
              <a:rPr lang="en-US" sz="2000" i="1" dirty="0" err="1"/>
              <a:t>Julijane</a:t>
            </a:r>
            <a:r>
              <a:rPr lang="en-US" sz="2000" i="1" dirty="0"/>
              <a:t> </a:t>
            </a:r>
            <a:r>
              <a:rPr lang="en-US" sz="2000" i="1" dirty="0" smtClean="0"/>
              <a:t>i</a:t>
            </a:r>
            <a:r>
              <a:rPr lang="bs-Latn-BA" sz="2000" i="1" dirty="0" smtClean="0"/>
              <a:t> </a:t>
            </a:r>
            <a:r>
              <a:rPr lang="vi-VN" sz="2000" i="1" dirty="0" smtClean="0"/>
              <a:t>Afrodite </a:t>
            </a:r>
            <a:r>
              <a:rPr lang="vi-VN" sz="2000" i="1" dirty="0"/>
              <a:t>Veron, koje su, također, blizankinje. Na kraju se doznalo da nisu </a:t>
            </a:r>
            <a:r>
              <a:rPr lang="vi-VN" sz="2000" i="1" dirty="0" smtClean="0"/>
              <a:t>toliko</a:t>
            </a:r>
            <a:r>
              <a:rPr lang="bs-Latn-BA" sz="2000" i="1" dirty="0" smtClean="0"/>
              <a:t> </a:t>
            </a:r>
            <a:r>
              <a:rPr lang="vi-VN" sz="2000" i="1" dirty="0" smtClean="0"/>
              <a:t>dugo </a:t>
            </a:r>
            <a:r>
              <a:rPr lang="vi-VN" sz="2000" i="1" dirty="0"/>
              <a:t>razgovarali zbog jednog velikog nesporazuma. Kada dođe proljeće, </a:t>
            </a:r>
            <a:r>
              <a:rPr lang="vi-VN" sz="2000" i="1" dirty="0" smtClean="0"/>
              <a:t>tačno</a:t>
            </a:r>
            <a:r>
              <a:rPr lang="bs-Latn-BA" sz="2000" i="1" dirty="0" smtClean="0"/>
              <a:t> </a:t>
            </a:r>
            <a:r>
              <a:rPr lang="vi-VN" sz="2000" i="1" dirty="0" smtClean="0"/>
              <a:t>na </a:t>
            </a:r>
            <a:r>
              <a:rPr lang="vi-VN" sz="2000" i="1" dirty="0"/>
              <a:t>svoj rođendan Ciprijan bi iznosio u vrt svoje lutke.</a:t>
            </a:r>
          </a:p>
          <a:p>
            <a:pPr marL="0" indent="0">
              <a:buNone/>
            </a:pPr>
            <a:r>
              <a:rPr lang="en-US" sz="2000" i="1" dirty="0" err="1"/>
              <a:t>Jednog</a:t>
            </a:r>
            <a:r>
              <a:rPr lang="en-US" sz="2000" i="1" dirty="0"/>
              <a:t> </a:t>
            </a:r>
            <a:r>
              <a:rPr lang="en-US" sz="2000" i="1" dirty="0" err="1"/>
              <a:t>dana</a:t>
            </a:r>
            <a:r>
              <a:rPr lang="en-US" sz="2000" i="1" dirty="0"/>
              <a:t> </a:t>
            </a:r>
            <a:r>
              <a:rPr lang="en-US" sz="2000" i="1" dirty="0" err="1"/>
              <a:t>nepoznati</a:t>
            </a:r>
            <a:r>
              <a:rPr lang="en-US" sz="2000" i="1" dirty="0"/>
              <a:t> </a:t>
            </a:r>
            <a:r>
              <a:rPr lang="en-US" sz="2000" i="1" dirty="0" err="1"/>
              <a:t>čovjek</a:t>
            </a:r>
            <a:r>
              <a:rPr lang="en-US" sz="2000" i="1" dirty="0"/>
              <a:t> </a:t>
            </a:r>
            <a:r>
              <a:rPr lang="en-US" sz="2000" i="1" dirty="0" err="1"/>
              <a:t>došao</a:t>
            </a:r>
            <a:r>
              <a:rPr lang="en-US" sz="2000" i="1" dirty="0"/>
              <a:t> je </a:t>
            </a:r>
            <a:r>
              <a:rPr lang="en-US" sz="2000" i="1" dirty="0" err="1"/>
              <a:t>Celestinu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vrata</a:t>
            </a:r>
            <a:r>
              <a:rPr lang="en-US" sz="2000" i="1" dirty="0"/>
              <a:t>, </a:t>
            </a:r>
            <a:r>
              <a:rPr lang="en-US" sz="2000" i="1" dirty="0" err="1"/>
              <a:t>ali</a:t>
            </a:r>
            <a:r>
              <a:rPr lang="en-US" sz="2000" i="1" dirty="0"/>
              <a:t> je tog </a:t>
            </a:r>
            <a:r>
              <a:rPr lang="en-US" sz="2000" i="1" dirty="0" err="1"/>
              <a:t>istog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 err="1"/>
              <a:t>dana</a:t>
            </a:r>
            <a:r>
              <a:rPr lang="en-US" sz="2000" i="1" dirty="0"/>
              <a:t> </a:t>
            </a:r>
            <a:r>
              <a:rPr lang="en-US" sz="2000" i="1" dirty="0" err="1"/>
              <a:t>posjetio</a:t>
            </a:r>
            <a:r>
              <a:rPr lang="en-US" sz="2000" i="1" dirty="0"/>
              <a:t> i </a:t>
            </a:r>
            <a:r>
              <a:rPr lang="en-US" sz="2000" i="1" dirty="0" err="1"/>
              <a:t>Ciprijana</a:t>
            </a:r>
            <a:r>
              <a:rPr lang="en-US" sz="2000" i="1" dirty="0"/>
              <a:t>. </a:t>
            </a:r>
            <a:r>
              <a:rPr lang="en-US" sz="2000" i="1" dirty="0" err="1"/>
              <a:t>Predstavio</a:t>
            </a:r>
            <a:r>
              <a:rPr lang="en-US" sz="2000" i="1" dirty="0"/>
              <a:t> se </a:t>
            </a:r>
            <a:r>
              <a:rPr lang="en-US" sz="2000" i="1" dirty="0" err="1"/>
              <a:t>kao</a:t>
            </a:r>
            <a:r>
              <a:rPr lang="en-US" sz="2000" i="1" dirty="0"/>
              <a:t> </a:t>
            </a:r>
            <a:r>
              <a:rPr lang="en-US" sz="2000" i="1" dirty="0" err="1"/>
              <a:t>ing</a:t>
            </a:r>
            <a:r>
              <a:rPr lang="en-US" sz="2000" i="1" dirty="0"/>
              <a:t>. </a:t>
            </a:r>
            <a:r>
              <a:rPr lang="en-US" sz="2000" i="1" dirty="0" err="1"/>
              <a:t>Kenan</a:t>
            </a:r>
            <a:r>
              <a:rPr lang="en-US" sz="2000" i="1" dirty="0"/>
              <a:t> Kurt, </a:t>
            </a:r>
            <a:r>
              <a:rPr lang="en-US" sz="2000" i="1" dirty="0" err="1"/>
              <a:t>inspektor</a:t>
            </a:r>
            <a:r>
              <a:rPr lang="en-US" sz="2000" i="1" dirty="0"/>
              <a:t> </a:t>
            </a:r>
            <a:r>
              <a:rPr lang="en-US" sz="2000" i="1" dirty="0" err="1" smtClean="0"/>
              <a:t>vrtnih</a:t>
            </a:r>
            <a:r>
              <a:rPr lang="bs-Latn-BA" sz="2000" i="1" dirty="0"/>
              <a:t> </a:t>
            </a:r>
            <a:r>
              <a:rPr lang="en-US" sz="2000" i="1" dirty="0" err="1" smtClean="0"/>
              <a:t>patuljaka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17804433"/>
      </p:ext>
    </p:extLst>
  </p:cSld>
  <p:clrMapOvr>
    <a:masterClrMapping/>
  </p:clrMapOvr>
  <p:transition advClick="0" advTm="18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Inspektor patuljaka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Vaši drugari iz Osnovne škole „12. decembar“ u Sjenici Amar Mujović i Hamed Gurdaš pročitali su za vas odlomak iz čitanke.</a:t>
            </a:r>
          </a:p>
          <a:p>
            <a:r>
              <a:rPr lang="bs-Latn-BA" dirty="0" smtClean="0"/>
              <a:t>Poslušajte ih.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50133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Prvi dio</a:t>
            </a:r>
            <a:endParaRPr lang="en-US" dirty="0"/>
          </a:p>
        </p:txBody>
      </p:sp>
      <p:pic>
        <p:nvPicPr>
          <p:cNvPr id="5" name="Inspektor vrtnih patuljaka, 1.m4a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8242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xmlns="" val="3800782775"/>
      </p:ext>
    </p:extLst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Drugi dio</a:t>
            </a:r>
            <a:endParaRPr lang="en-US" dirty="0"/>
          </a:p>
        </p:txBody>
      </p:sp>
      <p:pic>
        <p:nvPicPr>
          <p:cNvPr id="5" name="Inspektor_vrtnih_patuljaka,_2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8242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xmlns="" val="3209163659"/>
      </p:ext>
    </p:extLst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Inspektor patuljaka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Svake godine za svoj rođendan Ciprijan Skritek iz kuće iznosi patuljke u svoj vrt. </a:t>
            </a:r>
            <a:r>
              <a:rPr lang="vi-VN" dirty="0" smtClean="0"/>
              <a:t>Tek</a:t>
            </a:r>
            <a:r>
              <a:rPr lang="bs-Latn-BA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Ciprijan</a:t>
            </a:r>
            <a:r>
              <a:rPr lang="en-US" dirty="0"/>
              <a:t> </a:t>
            </a:r>
            <a:r>
              <a:rPr lang="en-US" dirty="0" err="1"/>
              <a:t>postavio</a:t>
            </a:r>
            <a:r>
              <a:rPr lang="en-US" dirty="0"/>
              <a:t> </a:t>
            </a:r>
            <a:r>
              <a:rPr lang="en-US" dirty="0" err="1"/>
              <a:t>patuljke</a:t>
            </a:r>
            <a:r>
              <a:rPr lang="en-US" dirty="0"/>
              <a:t>, u </a:t>
            </a:r>
            <a:r>
              <a:rPr lang="en-US" dirty="0" err="1"/>
              <a:t>vrt</a:t>
            </a:r>
            <a:r>
              <a:rPr lang="en-US" dirty="0"/>
              <a:t> je </a:t>
            </a:r>
            <a:r>
              <a:rPr lang="en-US" dirty="0" err="1"/>
              <a:t>došao</a:t>
            </a:r>
            <a:r>
              <a:rPr lang="en-US" dirty="0"/>
              <a:t> </a:t>
            </a:r>
            <a:r>
              <a:rPr lang="en-US" dirty="0" err="1"/>
              <a:t>neobični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predstavio</a:t>
            </a:r>
            <a:r>
              <a:rPr lang="en-US" dirty="0"/>
              <a:t> </a:t>
            </a:r>
            <a:r>
              <a:rPr lang="en-US" dirty="0" err="1" smtClean="0"/>
              <a:t>kao</a:t>
            </a:r>
            <a:r>
              <a:rPr lang="bs-Latn-BA" dirty="0"/>
              <a:t> </a:t>
            </a:r>
            <a:r>
              <a:rPr lang="sv-SE" dirty="0" smtClean="0"/>
              <a:t>inspektor </a:t>
            </a:r>
            <a:r>
              <a:rPr lang="sv-SE" dirty="0"/>
              <a:t>vrtnih patuljaka, ing. Kenan Kurt.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328388"/>
      </p:ext>
    </p:extLst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Inspektor patuljaka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 </a:t>
            </a:r>
            <a:r>
              <a:rPr lang="pl-PL" dirty="0"/>
              <a:t>Kako je patuljak Martin Podsusedec dao do znanja Ciprijanu Skriteku da je </a:t>
            </a:r>
            <a:r>
              <a:rPr lang="pl-PL" dirty="0" smtClean="0"/>
              <a:t>u</a:t>
            </a:r>
            <a:r>
              <a:rPr lang="en-US" dirty="0" err="1" smtClean="0"/>
              <a:t>Carstvo</a:t>
            </a:r>
            <a:r>
              <a:rPr lang="en-US" dirty="0" smtClean="0"/>
              <a:t> </a:t>
            </a:r>
            <a:r>
              <a:rPr lang="en-US" dirty="0" err="1"/>
              <a:t>patuljaka</a:t>
            </a:r>
            <a:r>
              <a:rPr lang="en-US" dirty="0"/>
              <a:t> </a:t>
            </a:r>
            <a:r>
              <a:rPr lang="en-US" dirty="0" err="1"/>
              <a:t>ušao</a:t>
            </a:r>
            <a:r>
              <a:rPr lang="en-US" dirty="0"/>
              <a:t> </a:t>
            </a:r>
            <a:r>
              <a:rPr lang="en-US" dirty="0" err="1"/>
              <a:t>neznanac</a:t>
            </a:r>
            <a:r>
              <a:rPr lang="en-US" dirty="0"/>
              <a:t>?</a:t>
            </a:r>
          </a:p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izgledao</a:t>
            </a:r>
            <a:r>
              <a:rPr lang="en-US" dirty="0"/>
              <a:t> </a:t>
            </a:r>
            <a:r>
              <a:rPr lang="en-US" dirty="0" err="1"/>
              <a:t>inspektor</a:t>
            </a:r>
            <a:r>
              <a:rPr lang="en-US" dirty="0"/>
              <a:t> </a:t>
            </a:r>
            <a:r>
              <a:rPr lang="en-US" dirty="0" err="1"/>
              <a:t>vrtnih</a:t>
            </a:r>
            <a:r>
              <a:rPr lang="en-US" dirty="0"/>
              <a:t> </a:t>
            </a:r>
            <a:r>
              <a:rPr lang="en-US" dirty="0" err="1"/>
              <a:t>patuljaka</a:t>
            </a:r>
            <a:r>
              <a:rPr lang="en-US" dirty="0"/>
              <a:t>?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je bio </a:t>
            </a:r>
            <a:r>
              <a:rPr lang="en-US" dirty="0" err="1"/>
              <a:t>neobično</a:t>
            </a:r>
            <a:r>
              <a:rPr lang="en-US" dirty="0"/>
              <a:t> </a:t>
            </a:r>
            <a:r>
              <a:rPr lang="en-US" dirty="0" err="1"/>
              <a:t>obučen</a:t>
            </a:r>
            <a:r>
              <a:rPr lang="en-US" dirty="0"/>
              <a:t>?</a:t>
            </a:r>
          </a:p>
          <a:p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primijetio</a:t>
            </a:r>
            <a:r>
              <a:rPr lang="en-US" dirty="0"/>
              <a:t> </a:t>
            </a:r>
            <a:r>
              <a:rPr lang="en-US" dirty="0" err="1"/>
              <a:t>inspektor</a:t>
            </a:r>
            <a:r>
              <a:rPr lang="en-US" dirty="0"/>
              <a:t> </a:t>
            </a:r>
            <a:r>
              <a:rPr lang="en-US" dirty="0" err="1"/>
              <a:t>vrtnih</a:t>
            </a:r>
            <a:r>
              <a:rPr lang="en-US" dirty="0"/>
              <a:t> </a:t>
            </a:r>
            <a:r>
              <a:rPr lang="en-US" dirty="0" err="1"/>
              <a:t>patuljaka</a:t>
            </a:r>
            <a:r>
              <a:rPr lang="en-US" dirty="0"/>
              <a:t>? </a:t>
            </a:r>
            <a:r>
              <a:rPr lang="en-US" dirty="0" err="1"/>
              <a:t>Zašto</a:t>
            </a:r>
            <a:r>
              <a:rPr lang="en-US" dirty="0"/>
              <a:t> je on </a:t>
            </a:r>
            <a:r>
              <a:rPr lang="en-US" dirty="0" err="1"/>
              <a:t>mislio</a:t>
            </a:r>
            <a:r>
              <a:rPr lang="en-US" dirty="0"/>
              <a:t> da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 smtClean="0"/>
              <a:t>patuljak</a:t>
            </a:r>
            <a:r>
              <a:rPr lang="bs-Latn-BA" dirty="0"/>
              <a:t> </a:t>
            </a:r>
            <a:r>
              <a:rPr lang="en-US" dirty="0" smtClean="0"/>
              <a:t>Martin </a:t>
            </a:r>
            <a:r>
              <a:rPr lang="en-US" dirty="0" err="1"/>
              <a:t>Podsusedec</a:t>
            </a:r>
            <a:r>
              <a:rPr lang="en-US" dirty="0"/>
              <a:t> </a:t>
            </a:r>
            <a:r>
              <a:rPr lang="en-US" dirty="0" err="1"/>
              <a:t>ismijava</a:t>
            </a:r>
            <a:r>
              <a:rPr lang="en-US" dirty="0"/>
              <a:t>?</a:t>
            </a:r>
          </a:p>
          <a:p>
            <a:r>
              <a:rPr lang="en-US" dirty="0" smtClean="0"/>
              <a:t>Koji </a:t>
            </a:r>
            <a:r>
              <a:rPr lang="en-US" dirty="0"/>
              <a:t>je </a:t>
            </a:r>
            <a:r>
              <a:rPr lang="en-US" dirty="0" err="1"/>
              <a:t>inspektorov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naljutio</a:t>
            </a:r>
            <a:r>
              <a:rPr lang="en-US" dirty="0"/>
              <a:t> </a:t>
            </a:r>
            <a:r>
              <a:rPr lang="en-US" dirty="0" err="1"/>
              <a:t>Ciprijana</a:t>
            </a:r>
            <a:r>
              <a:rPr lang="en-US" dirty="0"/>
              <a:t> </a:t>
            </a:r>
            <a:r>
              <a:rPr lang="en-US" dirty="0" err="1"/>
              <a:t>Skriteka</a:t>
            </a:r>
            <a:r>
              <a:rPr lang="en-US" dirty="0"/>
              <a:t>?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je </a:t>
            </a:r>
            <a:r>
              <a:rPr lang="en-US" dirty="0" err="1" smtClean="0"/>
              <a:t>došlo</a:t>
            </a:r>
            <a:r>
              <a:rPr lang="bs-Latn-BA" dirty="0"/>
              <a:t> </a:t>
            </a:r>
            <a:r>
              <a:rPr lang="vi-VN" dirty="0" smtClean="0"/>
              <a:t>gotovo </a:t>
            </a:r>
            <a:r>
              <a:rPr lang="vi-VN" dirty="0"/>
              <a:t>do fizičkog obračuna između inspektora i Ciprijana? Kakav odnos </a:t>
            </a:r>
            <a:r>
              <a:rPr lang="vi-VN" dirty="0" smtClean="0"/>
              <a:t>ima</a:t>
            </a:r>
            <a:r>
              <a:rPr lang="bs-Latn-BA" dirty="0" smtClean="0"/>
              <a:t> </a:t>
            </a:r>
            <a:r>
              <a:rPr lang="en-US" dirty="0" err="1" smtClean="0"/>
              <a:t>Ciprijan</a:t>
            </a:r>
            <a:r>
              <a:rPr lang="en-US" dirty="0" smtClean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patuljcima</a:t>
            </a:r>
            <a:r>
              <a:rPr lang="en-US" dirty="0"/>
              <a:t>, a </a:t>
            </a:r>
            <a:r>
              <a:rPr lang="en-US" dirty="0" err="1"/>
              <a:t>kakav</a:t>
            </a:r>
            <a:r>
              <a:rPr lang="en-US" dirty="0"/>
              <a:t> </a:t>
            </a:r>
            <a:r>
              <a:rPr lang="en-US" dirty="0" err="1"/>
              <a:t>inspektor</a:t>
            </a:r>
            <a:r>
              <a:rPr lang="en-US" dirty="0"/>
              <a:t>?</a:t>
            </a:r>
          </a:p>
          <a:p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inspektor</a:t>
            </a:r>
            <a:r>
              <a:rPr lang="en-US" dirty="0"/>
              <a:t> </a:t>
            </a:r>
            <a:r>
              <a:rPr lang="en-US" dirty="0" err="1"/>
              <a:t>došao</a:t>
            </a:r>
            <a:r>
              <a:rPr lang="en-US" dirty="0"/>
              <a:t> u </a:t>
            </a:r>
            <a:r>
              <a:rPr lang="en-US" dirty="0" err="1"/>
              <a:t>Ciprijanov</a:t>
            </a:r>
            <a:r>
              <a:rPr lang="en-US" dirty="0"/>
              <a:t> </a:t>
            </a:r>
            <a:r>
              <a:rPr lang="en-US" dirty="0" err="1"/>
              <a:t>vrt</a:t>
            </a:r>
            <a:r>
              <a:rPr lang="en-US" dirty="0"/>
              <a:t>?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postavljao</a:t>
            </a:r>
            <a:r>
              <a:rPr lang="en-US" dirty="0"/>
              <a:t> </a:t>
            </a:r>
            <a:r>
              <a:rPr lang="en-US" dirty="0" err="1" smtClean="0"/>
              <a:t>Ciprijanu</a:t>
            </a:r>
            <a:r>
              <a:rPr lang="en-US" dirty="0" smtClean="0"/>
              <a:t>?</a:t>
            </a:r>
            <a:r>
              <a:rPr lang="bs-Latn-BA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inspektor</a:t>
            </a:r>
            <a:r>
              <a:rPr lang="en-US" dirty="0"/>
              <a:t> </a:t>
            </a:r>
            <a:r>
              <a:rPr lang="en-US" dirty="0" err="1"/>
              <a:t>utvrdio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982801367"/>
      </p:ext>
    </p:extLst>
  </p:cSld>
  <p:clrMapOvr>
    <a:masterClrMapping/>
  </p:clrMapOvr>
  <p:transition advClick="0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Inspektor patuljaka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Zašto </a:t>
            </a:r>
            <a:r>
              <a:rPr lang="pl-PL" dirty="0"/>
              <a:t>je patuljak Martin bio zabrinut?</a:t>
            </a:r>
          </a:p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razumjeli</a:t>
            </a:r>
            <a:r>
              <a:rPr lang="en-US" dirty="0"/>
              <a:t> </a:t>
            </a:r>
            <a:r>
              <a:rPr lang="en-US" dirty="0" err="1"/>
              <a:t>pojavu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inspektora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košnicom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glavi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 smtClean="0"/>
              <a:t>pokazao</a:t>
            </a:r>
            <a:r>
              <a:rPr lang="bs-Latn-BA" dirty="0"/>
              <a:t> </a:t>
            </a:r>
            <a:r>
              <a:rPr lang="en-US" dirty="0" err="1" smtClean="0"/>
              <a:t>podsjetnicu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imenom</a:t>
            </a:r>
            <a:r>
              <a:rPr lang="en-US" dirty="0"/>
              <a:t> 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Kenana</a:t>
            </a:r>
            <a:r>
              <a:rPr lang="en-US" dirty="0"/>
              <a:t> </a:t>
            </a:r>
            <a:r>
              <a:rPr lang="en-US" dirty="0" err="1"/>
              <a:t>Kurta</a:t>
            </a:r>
            <a:r>
              <a:rPr lang="en-US" dirty="0"/>
              <a:t>?</a:t>
            </a:r>
          </a:p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Ciprijan</a:t>
            </a:r>
            <a:r>
              <a:rPr lang="en-US" dirty="0"/>
              <a:t> </a:t>
            </a:r>
            <a:r>
              <a:rPr lang="en-US" dirty="0" err="1"/>
              <a:t>reagirao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invaziju</a:t>
            </a:r>
            <a:r>
              <a:rPr lang="en-US" dirty="0"/>
              <a:t> </a:t>
            </a:r>
            <a:r>
              <a:rPr lang="en-US" dirty="0" err="1"/>
              <a:t>inspektora</a:t>
            </a:r>
            <a:r>
              <a:rPr lang="en-US" dirty="0"/>
              <a:t> </a:t>
            </a:r>
            <a:r>
              <a:rPr lang="en-US" dirty="0" err="1"/>
              <a:t>vrtnih</a:t>
            </a:r>
            <a:r>
              <a:rPr lang="en-US" dirty="0"/>
              <a:t> </a:t>
            </a:r>
            <a:r>
              <a:rPr lang="en-US" dirty="0" err="1"/>
              <a:t>patuljaka</a:t>
            </a:r>
            <a:r>
              <a:rPr lang="en-US" dirty="0"/>
              <a:t>?</a:t>
            </a:r>
          </a:p>
          <a:p>
            <a:r>
              <a:rPr lang="en-US" dirty="0" err="1" smtClean="0"/>
              <a:t>Odredite</a:t>
            </a:r>
            <a:r>
              <a:rPr lang="en-US" dirty="0" smtClean="0"/>
              <a:t> </a:t>
            </a:r>
            <a:r>
              <a:rPr lang="en-US" dirty="0" err="1"/>
              <a:t>temu</a:t>
            </a:r>
            <a:r>
              <a:rPr lang="en-US" dirty="0"/>
              <a:t> i </a:t>
            </a:r>
            <a:r>
              <a:rPr lang="en-US" dirty="0" err="1"/>
              <a:t>ideju</a:t>
            </a:r>
            <a:r>
              <a:rPr lang="en-US" dirty="0"/>
              <a:t> </a:t>
            </a:r>
            <a:r>
              <a:rPr lang="en-US" dirty="0" err="1"/>
              <a:t>pročitanog</a:t>
            </a:r>
            <a:r>
              <a:rPr lang="en-US" dirty="0"/>
              <a:t> </a:t>
            </a:r>
            <a:r>
              <a:rPr lang="en-US" dirty="0" err="1"/>
              <a:t>odlomka</a:t>
            </a:r>
            <a:r>
              <a:rPr lang="en-US" dirty="0"/>
              <a:t>.</a:t>
            </a:r>
          </a:p>
          <a:p>
            <a:r>
              <a:rPr lang="en-US" dirty="0" err="1" smtClean="0"/>
              <a:t>Podijelite</a:t>
            </a:r>
            <a:r>
              <a:rPr lang="en-US" dirty="0" smtClean="0"/>
              <a:t> </a:t>
            </a:r>
            <a:r>
              <a:rPr lang="en-US" dirty="0" err="1"/>
              <a:t>odlomak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cjeline</a:t>
            </a:r>
            <a:r>
              <a:rPr lang="en-US" dirty="0"/>
              <a:t> i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 </a:t>
            </a:r>
            <a:r>
              <a:rPr lang="en-US" dirty="0" err="1"/>
              <a:t>dajte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.</a:t>
            </a:r>
          </a:p>
          <a:p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pripovjedačkim</a:t>
            </a:r>
            <a:r>
              <a:rPr lang="en-US" dirty="0"/>
              <a:t> </a:t>
            </a:r>
            <a:r>
              <a:rPr lang="en-US" dirty="0" err="1"/>
              <a:t>postupkom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</a:t>
            </a:r>
            <a:r>
              <a:rPr lang="en-US" dirty="0" err="1"/>
              <a:t>uvodi</a:t>
            </a:r>
            <a:r>
              <a:rPr lang="en-US" dirty="0"/>
              <a:t> u </a:t>
            </a:r>
            <a:r>
              <a:rPr lang="en-US" dirty="0" err="1"/>
              <a:t>radnju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odlomka</a:t>
            </a:r>
            <a:r>
              <a:rPr lang="en-US" dirty="0"/>
              <a:t>?</a:t>
            </a:r>
          </a:p>
          <a:p>
            <a:r>
              <a:rPr lang="pl-PL" dirty="0" smtClean="0"/>
              <a:t>Koja </a:t>
            </a:r>
            <a:r>
              <a:rPr lang="pl-PL" dirty="0"/>
              <a:t>je situacija u odlomku najnapetija, a koja najduhovitija?</a:t>
            </a:r>
          </a:p>
          <a:p>
            <a:r>
              <a:rPr lang="en-US" dirty="0" err="1" smtClean="0"/>
              <a:t>Pripovijedanje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 je </a:t>
            </a:r>
            <a:r>
              <a:rPr lang="en-US" dirty="0" err="1"/>
              <a:t>uzbudljivo</a:t>
            </a:r>
            <a:r>
              <a:rPr lang="en-US" dirty="0"/>
              <a:t> i </a:t>
            </a:r>
            <a:r>
              <a:rPr lang="en-US" dirty="0" err="1"/>
              <a:t>dinamično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neuzbudljivo</a:t>
            </a:r>
            <a:r>
              <a:rPr lang="en-US" dirty="0"/>
              <a:t> i </a:t>
            </a:r>
            <a:r>
              <a:rPr lang="en-US" dirty="0" err="1" smtClean="0"/>
              <a:t>monotono</a:t>
            </a:r>
            <a:r>
              <a:rPr lang="en-US" dirty="0" smtClean="0"/>
              <a:t>.</a:t>
            </a:r>
            <a:r>
              <a:rPr lang="bs-Latn-BA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/>
              <a:t>odgovore</a:t>
            </a:r>
            <a:r>
              <a:rPr lang="en-US" dirty="0"/>
              <a:t> </a:t>
            </a:r>
            <a:r>
              <a:rPr lang="en-US" dirty="0" err="1"/>
              <a:t>potkrijepite</a:t>
            </a:r>
            <a:r>
              <a:rPr lang="en-US" dirty="0"/>
              <a:t> </a:t>
            </a:r>
            <a:r>
              <a:rPr lang="en-US" dirty="0" err="1"/>
              <a:t>navodima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odlomka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4776341"/>
      </p:ext>
    </p:extLst>
  </p:cSld>
  <p:clrMapOvr>
    <a:masterClrMapping/>
  </p:clrMapOvr>
  <p:transition advClick="0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Inspektor patuljaka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Irfan Horozović rođen je 1947. godine u Banjoj Luci. U istom gradu završio je </a:t>
            </a:r>
            <a:r>
              <a:rPr lang="pl-PL" dirty="0" smtClean="0"/>
              <a:t>i </a:t>
            </a:r>
            <a:r>
              <a:rPr lang="en-US" dirty="0" err="1" smtClean="0"/>
              <a:t>osnovnu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srednju</a:t>
            </a:r>
            <a:r>
              <a:rPr lang="en-US" dirty="0"/>
              <a:t> </a:t>
            </a:r>
            <a:r>
              <a:rPr lang="en-US" dirty="0" err="1"/>
              <a:t>školu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gimnazije</a:t>
            </a:r>
            <a:r>
              <a:rPr lang="en-US" dirty="0"/>
              <a:t>, </a:t>
            </a:r>
            <a:r>
              <a:rPr lang="en-US" dirty="0" err="1"/>
              <a:t>upisao</a:t>
            </a:r>
            <a:r>
              <a:rPr lang="en-US" dirty="0"/>
              <a:t> je </a:t>
            </a:r>
            <a:r>
              <a:rPr lang="en-US" dirty="0" err="1"/>
              <a:t>Filozofski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 u </a:t>
            </a:r>
            <a:r>
              <a:rPr lang="en-US" dirty="0" err="1"/>
              <a:t>Zagrebu</a:t>
            </a:r>
            <a:r>
              <a:rPr lang="en-US" dirty="0"/>
              <a:t>, </a:t>
            </a:r>
            <a:r>
              <a:rPr lang="en-US" dirty="0" err="1" smtClean="0"/>
              <a:t>gdje</a:t>
            </a:r>
            <a:r>
              <a:rPr lang="bs-Latn-BA" dirty="0"/>
              <a:t> </a:t>
            </a:r>
            <a:r>
              <a:rPr lang="en-US" dirty="0" smtClean="0"/>
              <a:t>je </a:t>
            </a:r>
            <a:r>
              <a:rPr lang="en-US" dirty="0" err="1"/>
              <a:t>završio</a:t>
            </a:r>
            <a:r>
              <a:rPr lang="en-US" dirty="0"/>
              <a:t> </a:t>
            </a:r>
            <a:r>
              <a:rPr lang="en-US" dirty="0" err="1"/>
              <a:t>smjer</a:t>
            </a:r>
            <a:r>
              <a:rPr lang="en-US" dirty="0"/>
              <a:t> </a:t>
            </a:r>
            <a:r>
              <a:rPr lang="en-US" dirty="0" err="1"/>
              <a:t>komparativne</a:t>
            </a:r>
            <a:r>
              <a:rPr lang="en-US" dirty="0"/>
              <a:t> </a:t>
            </a:r>
            <a:r>
              <a:rPr lang="en-US" dirty="0" err="1"/>
              <a:t>književnosti</a:t>
            </a:r>
            <a:r>
              <a:rPr lang="en-US" dirty="0"/>
              <a:t>. </a:t>
            </a:r>
            <a:r>
              <a:rPr lang="en-US" dirty="0" err="1"/>
              <a:t>Pisao</a:t>
            </a:r>
            <a:r>
              <a:rPr lang="en-US" dirty="0"/>
              <a:t> je </a:t>
            </a:r>
            <a:r>
              <a:rPr lang="en-US" dirty="0" err="1"/>
              <a:t>prozu</a:t>
            </a:r>
            <a:r>
              <a:rPr lang="en-US" dirty="0"/>
              <a:t>, </a:t>
            </a:r>
            <a:r>
              <a:rPr lang="en-US" dirty="0" err="1"/>
              <a:t>dramu</a:t>
            </a:r>
            <a:r>
              <a:rPr lang="en-US" dirty="0"/>
              <a:t>, </a:t>
            </a:r>
            <a:r>
              <a:rPr lang="en-US" dirty="0" err="1"/>
              <a:t>poeziju</a:t>
            </a:r>
            <a:r>
              <a:rPr lang="en-US" dirty="0"/>
              <a:t>, </a:t>
            </a:r>
            <a:r>
              <a:rPr lang="en-US" dirty="0" err="1"/>
              <a:t>kritiku</a:t>
            </a:r>
            <a:r>
              <a:rPr lang="en-US" dirty="0"/>
              <a:t> i </a:t>
            </a:r>
            <a:r>
              <a:rPr lang="en-US" dirty="0" err="1" smtClean="0"/>
              <a:t>literaturu</a:t>
            </a:r>
            <a:r>
              <a:rPr lang="bs-Latn-BA" dirty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djecu</a:t>
            </a:r>
            <a:r>
              <a:rPr lang="en-US" dirty="0"/>
              <a:t>.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bogatog</a:t>
            </a:r>
            <a:r>
              <a:rPr lang="en-US" dirty="0"/>
              <a:t> </a:t>
            </a:r>
            <a:r>
              <a:rPr lang="en-US" dirty="0" err="1"/>
              <a:t>knjiženog</a:t>
            </a:r>
            <a:r>
              <a:rPr lang="en-US" dirty="0"/>
              <a:t> </a:t>
            </a:r>
            <a:r>
              <a:rPr lang="en-US" dirty="0" err="1"/>
              <a:t>opusa</a:t>
            </a:r>
            <a:r>
              <a:rPr lang="en-US" dirty="0"/>
              <a:t> </a:t>
            </a:r>
            <a:r>
              <a:rPr lang="en-US" dirty="0" err="1"/>
              <a:t>izdvajamo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: </a:t>
            </a:r>
            <a:endParaRPr lang="bs-Latn-BA" dirty="0" smtClean="0"/>
          </a:p>
          <a:p>
            <a:r>
              <a:rPr lang="en-US" dirty="0" smtClean="0"/>
              <a:t>„</a:t>
            </a:r>
            <a:r>
              <a:rPr lang="en-US" dirty="0" err="1"/>
              <a:t>Zvečajsko</a:t>
            </a:r>
            <a:r>
              <a:rPr lang="en-US" dirty="0"/>
              <a:t> </a:t>
            </a:r>
            <a:r>
              <a:rPr lang="en-US" dirty="0" err="1"/>
              <a:t>blago</a:t>
            </a:r>
            <a:r>
              <a:rPr lang="en-US" dirty="0"/>
              <a:t>“ (</a:t>
            </a:r>
            <a:r>
              <a:rPr lang="en-US" dirty="0" err="1"/>
              <a:t>poezija</a:t>
            </a:r>
            <a:r>
              <a:rPr lang="en-US" dirty="0" smtClean="0"/>
              <a:t>),</a:t>
            </a:r>
            <a:r>
              <a:rPr lang="bs-Latn-BA" dirty="0" smtClean="0"/>
              <a:t> </a:t>
            </a:r>
            <a:r>
              <a:rPr lang="en-US" dirty="0" smtClean="0"/>
              <a:t>„</a:t>
            </a:r>
            <a:r>
              <a:rPr lang="en-US" dirty="0" err="1"/>
              <a:t>Ružičasta</a:t>
            </a:r>
            <a:r>
              <a:rPr lang="en-US" dirty="0"/>
              <a:t> </a:t>
            </a:r>
            <a:r>
              <a:rPr lang="en-US" dirty="0" err="1"/>
              <a:t>učiteljica</a:t>
            </a:r>
            <a:r>
              <a:rPr lang="en-US" dirty="0"/>
              <a:t>“ (drama), „</a:t>
            </a:r>
            <a:r>
              <a:rPr lang="en-US" dirty="0" err="1"/>
              <a:t>Talhe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šedrvanski</a:t>
            </a:r>
            <a:r>
              <a:rPr lang="en-US" dirty="0"/>
              <a:t> </a:t>
            </a:r>
            <a:r>
              <a:rPr lang="en-US" dirty="0" err="1"/>
              <a:t>vrt</a:t>
            </a:r>
            <a:r>
              <a:rPr lang="en-US" dirty="0"/>
              <a:t>“ (</a:t>
            </a:r>
            <a:r>
              <a:rPr lang="en-US" dirty="0" err="1"/>
              <a:t>proza</a:t>
            </a:r>
            <a:r>
              <a:rPr lang="en-US" dirty="0"/>
              <a:t>), „Soba“ (</a:t>
            </a:r>
            <a:r>
              <a:rPr lang="en-US" dirty="0" err="1"/>
              <a:t>groteska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„Salon </a:t>
            </a:r>
            <a:r>
              <a:rPr lang="en-US" dirty="0" err="1"/>
              <a:t>gluhonijemih</a:t>
            </a:r>
            <a:r>
              <a:rPr lang="en-US" dirty="0"/>
              <a:t> </a:t>
            </a:r>
            <a:r>
              <a:rPr lang="en-US" dirty="0" err="1"/>
              <a:t>krojačica</a:t>
            </a:r>
            <a:r>
              <a:rPr lang="en-US" dirty="0"/>
              <a:t>“ (</a:t>
            </a:r>
            <a:r>
              <a:rPr lang="en-US" dirty="0" err="1"/>
              <a:t>pripovijetke</a:t>
            </a:r>
            <a:r>
              <a:rPr lang="en-US" dirty="0"/>
              <a:t>), „Testament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mladosti</a:t>
            </a:r>
            <a:r>
              <a:rPr lang="en-US" dirty="0"/>
              <a:t>“ (</a:t>
            </a:r>
            <a:r>
              <a:rPr lang="en-US" dirty="0" err="1"/>
              <a:t>poezija</a:t>
            </a:r>
            <a:r>
              <a:rPr lang="en-US" dirty="0"/>
              <a:t>), „</a:t>
            </a:r>
            <a:r>
              <a:rPr lang="en-US" dirty="0" smtClean="0"/>
              <a:t>Karta</a:t>
            </a:r>
            <a:r>
              <a:rPr lang="bs-Latn-BA" dirty="0" smtClean="0"/>
              <a:t> </a:t>
            </a:r>
            <a:r>
              <a:rPr lang="en-US" dirty="0" err="1" smtClean="0"/>
              <a:t>vremena</a:t>
            </a:r>
            <a:r>
              <a:rPr lang="en-US" dirty="0"/>
              <a:t>“ (</a:t>
            </a:r>
            <a:r>
              <a:rPr lang="en-US" dirty="0" err="1"/>
              <a:t>priče</a:t>
            </a:r>
            <a:r>
              <a:rPr lang="en-US" dirty="0"/>
              <a:t>), „</a:t>
            </a:r>
            <a:r>
              <a:rPr lang="en-US" dirty="0" err="1"/>
              <a:t>Noćne</a:t>
            </a:r>
            <a:r>
              <a:rPr lang="en-US" dirty="0"/>
              <a:t> </a:t>
            </a:r>
            <a:r>
              <a:rPr lang="en-US" dirty="0" err="1"/>
              <a:t>ceremonije</a:t>
            </a:r>
            <a:r>
              <a:rPr lang="en-US" dirty="0"/>
              <a:t>“ (roman), „</a:t>
            </a:r>
            <a:r>
              <a:rPr lang="en-US" dirty="0" err="1"/>
              <a:t>Šeremet</a:t>
            </a:r>
            <a:r>
              <a:rPr lang="en-US" dirty="0"/>
              <a:t>“ (drama), </a:t>
            </a:r>
            <a:endParaRPr lang="bs-Latn-BA" dirty="0" smtClean="0"/>
          </a:p>
          <a:p>
            <a:r>
              <a:rPr lang="en-US" dirty="0" smtClean="0"/>
              <a:t>„</a:t>
            </a:r>
            <a:r>
              <a:rPr lang="en-US" dirty="0" err="1"/>
              <a:t>Vauvan</a:t>
            </a:r>
            <a:r>
              <a:rPr lang="en-US" dirty="0"/>
              <a:t>“ (roman </a:t>
            </a:r>
            <a:r>
              <a:rPr lang="en-US" dirty="0" err="1" smtClean="0"/>
              <a:t>za</a:t>
            </a:r>
            <a:r>
              <a:rPr lang="bs-Latn-BA" dirty="0"/>
              <a:t> </a:t>
            </a:r>
            <a:r>
              <a:rPr lang="en-US" dirty="0" err="1" smtClean="0"/>
              <a:t>djecu</a:t>
            </a:r>
            <a:r>
              <a:rPr lang="en-US" dirty="0"/>
              <a:t>), „</a:t>
            </a:r>
            <a:r>
              <a:rPr lang="en-US" dirty="0" err="1"/>
              <a:t>Inspektor</a:t>
            </a:r>
            <a:r>
              <a:rPr lang="en-US" dirty="0"/>
              <a:t> </a:t>
            </a:r>
            <a:r>
              <a:rPr lang="en-US" dirty="0" err="1"/>
              <a:t>vrtnih</a:t>
            </a:r>
            <a:r>
              <a:rPr lang="en-US" dirty="0"/>
              <a:t> </a:t>
            </a:r>
            <a:r>
              <a:rPr lang="en-US" dirty="0" err="1"/>
              <a:t>patuljaka</a:t>
            </a:r>
            <a:r>
              <a:rPr lang="en-US" dirty="0"/>
              <a:t>“ (roman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) „Rea“ (roman).</a:t>
            </a:r>
          </a:p>
        </p:txBody>
      </p:sp>
    </p:spTree>
    <p:extLst>
      <p:ext uri="{BB962C8B-B14F-4D97-AF65-F5344CB8AC3E}">
        <p14:creationId xmlns:p14="http://schemas.microsoft.com/office/powerpoint/2010/main" xmlns="" val="3400959937"/>
      </p:ext>
    </p:extLst>
  </p:cSld>
  <p:clrMapOvr>
    <a:masterClrMapping/>
  </p:clrMapOvr>
  <p:transition advClick="0" advTm="9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672</Words>
  <Application>Microsoft Office PowerPoint</Application>
  <PresentationFormat>On-screen Show (4:3)</PresentationFormat>
  <Paragraphs>42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Bosanski jezik i književnost VI razred</vt:lpstr>
      <vt:lpstr>                       Inspektor patuljaka</vt:lpstr>
      <vt:lpstr> Inspektor patuljaka</vt:lpstr>
      <vt:lpstr>Prvi dio</vt:lpstr>
      <vt:lpstr>Drugi dio</vt:lpstr>
      <vt:lpstr> Inspektor patuljaka</vt:lpstr>
      <vt:lpstr> Inspektor patuljaka</vt:lpstr>
      <vt:lpstr> Inspektor patuljaka</vt:lpstr>
      <vt:lpstr> Inspektor patuljaka</vt:lpstr>
      <vt:lpstr> Inspektor patuljaka</vt:lpstr>
      <vt:lpstr>Uradite sami!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Bosanski jezik i književnost VI razred</dc:title>
  <dc:creator>Dino Lotinac</dc:creator>
  <cp:lastModifiedBy>elitePC</cp:lastModifiedBy>
  <cp:revision>9</cp:revision>
  <dcterms:created xsi:type="dcterms:W3CDTF">2020-03-16T17:11:37Z</dcterms:created>
  <dcterms:modified xsi:type="dcterms:W3CDTF">2020-03-16T22:46:28Z</dcterms:modified>
</cp:coreProperties>
</file>