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5" r:id="rId4"/>
    <p:sldId id="280" r:id="rId5"/>
    <p:sldId id="281" r:id="rId6"/>
    <p:sldId id="259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60" d="100"/>
          <a:sy n="60" d="100"/>
        </p:scale>
        <p:origin x="-98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5B7F5-377C-4F9A-BF2E-241034D6B669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2BF1F-C0E2-4294-A2D4-AC50C5DD1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1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91404-CF6C-451E-BE91-A6ECC12B1A3D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2FF8E-A483-4F55-BE4B-93B0D28F4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9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8210-0982-4160-B194-B9B4269BDF2D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1575-B124-40F1-8F2F-40C618512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2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73464-2A9B-425C-B3AF-B61454C86D3B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F907F-B515-4E15-8534-55770065E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9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58FA-0B0A-42DB-AD72-53D050FBA5A8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81A48-F638-4EC2-A858-6F216D1EC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5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D0E4C-6F40-450B-A593-D529C99F5908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9E5C-83CB-4E95-BD29-722FFF6F4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0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04CDF-F204-4B02-8CD8-F40CEC81EAFB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D9C0B-1BA4-4253-81B0-24B94506D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5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1BAAE-11AE-48AA-BC3C-1DB7530D44FF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36BF5-D968-4E54-A5C2-68BB2BD10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8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87973-44F1-42E1-9741-DB3384FBE71C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F40D2-18F2-49E1-9491-91B2A13FB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88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BB761-A94A-43D2-8821-5BB6AB530666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CABA5-9E7B-4A32-9F41-76E15736C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3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85240-1223-4267-A611-B51B0B40E6DF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9EAA3-6C37-4902-B8EB-6FBEC2C43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3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0830D556-079E-48B0-828C-DA10E2CF4D38}" type="datetimeFigureOut">
              <a:rPr lang="en-US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5010BA31-2AB2-41E8-8FFA-F9F4CDA78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5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9938" y="1412875"/>
            <a:ext cx="7772400" cy="20955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4800" dirty="0" smtClean="0"/>
              <a:t>Bosanski jezik i knji</a:t>
            </a:r>
            <a:r>
              <a:rPr lang="bs-Latn-BA" sz="4800" dirty="0" smtClean="0"/>
              <a:t>ževnost</a:t>
            </a:r>
            <a:br>
              <a:rPr lang="bs-Latn-BA" sz="4800" dirty="0" smtClean="0"/>
            </a:br>
            <a:r>
              <a:rPr lang="bs-Latn-BA" sz="4800" dirty="0" smtClean="0"/>
              <a:t>VII razred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888" y="3573463"/>
            <a:ext cx="6400800" cy="1219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err="1" smtClean="0"/>
              <a:t>Humoristi</a:t>
            </a:r>
            <a:r>
              <a:rPr lang="bs-Latn-BA" sz="3600" b="1" dirty="0" smtClean="0"/>
              <a:t>č</a:t>
            </a:r>
            <a:r>
              <a:rPr lang="en-US" sz="3600" b="1" dirty="0" err="1" smtClean="0"/>
              <a:t>kim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perom</a:t>
            </a:r>
            <a:r>
              <a:rPr lang="en-US" sz="3600" b="1" dirty="0" smtClean="0"/>
              <a:t> o </a:t>
            </a:r>
            <a:r>
              <a:rPr lang="en-US" sz="3600" b="1" dirty="0" err="1" smtClean="0"/>
              <a:t>svom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odjeljenju</a:t>
            </a:r>
            <a:endParaRPr lang="en-US" sz="3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BA" b="1" dirty="0" err="1" smtClean="0"/>
              <a:t>d</a:t>
            </a:r>
            <a:r>
              <a:rPr lang="en-US" b="1" dirty="0" err="1" smtClean="0"/>
              <a:t>oma</a:t>
            </a:r>
            <a:r>
              <a:rPr lang="sr-Latn-BA" b="1" dirty="0" smtClean="0"/>
              <a:t>ći zadtak</a:t>
            </a:r>
            <a:r>
              <a:rPr lang="en-US" b="1" dirty="0" smtClean="0"/>
              <a:t> </a:t>
            </a:r>
            <a:endParaRPr lang="bs-Latn-BA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84888" y="6381750"/>
            <a:ext cx="2951162" cy="4762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s-Latn-BA" dirty="0"/>
              <a:t>Dino Lotinac</a:t>
            </a:r>
            <a:endParaRPr lang="en-US" dirty="0"/>
          </a:p>
        </p:txBody>
      </p:sp>
      <p:pic>
        <p:nvPicPr>
          <p:cNvPr id="3077" name="Picture 7" descr="C:\Users\Reisa\Desktop\logo_pocet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188913"/>
            <a:ext cx="47291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" descr="C:\Users\Dino\AppData\Local\Microsoft\Windows\Temporary Internet Files\Content.IE5\6B1QL2GF\14079415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76800"/>
            <a:ext cx="16129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60350"/>
            <a:ext cx="8229600" cy="5886450"/>
          </a:xfrm>
        </p:spPr>
        <p:txBody>
          <a:bodyPr rtlCol="0">
            <a:normAutofit/>
          </a:bodyPr>
          <a:lstStyle/>
          <a:p>
            <a:pPr marL="400050"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bs-Latn-BA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Dragi sedmaci,</a:t>
            </a:r>
          </a:p>
          <a:p>
            <a:pPr marL="6858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2578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sada ste 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više navrata pisali 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literarne sastave.</a:t>
            </a:r>
          </a:p>
          <a:p>
            <a:pPr marL="52578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Oni vam pomažu da uobličite svoj 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stil 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razvijete kreativnost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2578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2578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Trudite se da u sastavima jasno izrazite svoj stav.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2578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2578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Vodite računa o jezičkim i pravopisnim pravilima.</a:t>
            </a:r>
            <a:endParaRPr lang="bs-Latn-B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6858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6858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100" name="Picture 4" descr="C:\Users\i\AppData\Local\Microsoft\Windows\INetCache\IE\AUDO5Q9S\writing-blog-tou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334000"/>
            <a:ext cx="19050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BA" dirty="0" smtClean="0"/>
              <a:t>Razgovarajmo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Šta je to humor?</a:t>
            </a:r>
            <a:endParaRPr lang="sr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sr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Humor je vid ljudske komunikacije i oblik zabave. Svrha mu je da nasmije ljude i učini ih sretnim.</a:t>
            </a:r>
          </a:p>
          <a:p>
            <a:endParaRPr lang="sr-Latn-B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Ime mu potiče od humoralnog liječenja starih Grka koji su smatrali da  humor utiče na ljudska osjećanja i zdravlje.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5" descr="C:\Users\i\AppData\Local\Microsoft\Windows\INetCache\IE\PAGEZU4Q\2fqpwx9b-147200417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829458"/>
            <a:ext cx="2599944" cy="101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Verbalne forme humora su:</a:t>
            </a:r>
          </a:p>
          <a:p>
            <a:pPr lvl="3"/>
            <a:r>
              <a:rPr lang="bs-Latn-B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ronija</a:t>
            </a:r>
          </a:p>
          <a:p>
            <a:pPr lvl="3"/>
            <a:r>
              <a:rPr lang="bs-Latn-B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arkazam</a:t>
            </a:r>
          </a:p>
          <a:p>
            <a:pPr lvl="3"/>
            <a:r>
              <a:rPr lang="bs-Latn-B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atira</a:t>
            </a:r>
          </a:p>
          <a:p>
            <a:pPr lvl="3"/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parodija</a:t>
            </a:r>
          </a:p>
          <a:p>
            <a:pPr lvl="3"/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</a:t>
            </a:r>
          </a:p>
          <a:p>
            <a:endParaRPr lang="bs-Latn-B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3" descr="C:\Users\i\AppData\Local\Microsoft\Windows\INetCache\IE\0S85NS5I\smiley-1981935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43200"/>
            <a:ext cx="3276600" cy="260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12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Neverbalne forme humora su:</a:t>
            </a:r>
          </a:p>
          <a:p>
            <a:pPr lvl="3"/>
            <a:r>
              <a:rPr lang="bs-Latn-B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rimase</a:t>
            </a:r>
          </a:p>
          <a:p>
            <a:pPr lvl="3"/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tomima</a:t>
            </a:r>
          </a:p>
          <a:p>
            <a:pPr lvl="3"/>
            <a:r>
              <a:rPr lang="bs-Latn-B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arikatura</a:t>
            </a:r>
          </a:p>
          <a:p>
            <a:pPr lvl="3"/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strip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C:\Users\i\AppData\Local\Microsoft\Windows\INetCache\IE\PAGEZU4Q\The_Ladies'_home_journal_(1948)_(14764633911)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588" y="3276600"/>
            <a:ext cx="2620376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05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endParaRPr lang="bs-Latn-BA" dirty="0" smtClean="0"/>
          </a:p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Potrebno je da napišete literarni sastav o temi: </a:t>
            </a:r>
            <a:r>
              <a:rPr lang="bs-Latn-BA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Humorističkim perom o svome odjeljenju</a:t>
            </a:r>
          </a:p>
          <a:p>
            <a:endParaRPr lang="bs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Razmislite o čemu ćete pisati.</a:t>
            </a:r>
          </a:p>
          <a:p>
            <a:endParaRPr lang="bs-Latn-BA" sz="2800" dirty="0" smtClean="0"/>
          </a:p>
        </p:txBody>
      </p:sp>
      <p:pic>
        <p:nvPicPr>
          <p:cNvPr id="6147" name="Picture 2" descr="C:\Users\user\AppData\Local\Microsoft\Windows\Temporary Internet Files\Content.IE5\23BY031M\1949_Princess_Schreibmaschi_100px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836613"/>
            <a:ext cx="13843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3" descr="C:\Users\user\AppData\Local\Microsoft\Windows\Temporary Internet Files\Content.IE5\PV4HXJCC\14234-illustration-of-a-pencil-pv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252095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Ako ste sve pažljivo odslušali, počnite da radite.</a:t>
            </a:r>
          </a:p>
          <a:p>
            <a:endParaRPr lang="bs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Budite kreativni! </a:t>
            </a:r>
          </a:p>
          <a:p>
            <a:endParaRPr lang="bs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Trudite se da u radu poštujete pravopisna i jezička pravila!</a:t>
            </a:r>
          </a:p>
          <a:p>
            <a:endParaRPr lang="bs-Latn-B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Radove pošaljite nastavniku/nastavnici.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876800"/>
            <a:ext cx="22669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263" indent="0">
              <a:buFont typeface="Arial" charset="0"/>
              <a:buNone/>
            </a:pPr>
            <a:r>
              <a:rPr lang="bs-Latn-BA" sz="4400" smtClean="0"/>
              <a:t>Hvala na pažnji!</a:t>
            </a:r>
            <a:endParaRPr lang="en-US" sz="4400" smtClean="0"/>
          </a:p>
        </p:txBody>
      </p:sp>
      <p:pic>
        <p:nvPicPr>
          <p:cNvPr id="12291" name="Picture 2" descr="C:\Users\user\AppData\Local\Microsoft\Windows\Temporary Internet Files\Content.IE5\PV4HXJCC\clipart019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997200"/>
            <a:ext cx="3022600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1051</TotalTime>
  <Words>184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Palatino Linotype</vt:lpstr>
      <vt:lpstr>Arial</vt:lpstr>
      <vt:lpstr>Century Gothic</vt:lpstr>
      <vt:lpstr>Courier New</vt:lpstr>
      <vt:lpstr>Calibri</vt:lpstr>
      <vt:lpstr>Executive</vt:lpstr>
      <vt:lpstr>Bosanski jezik i književnost VII razred</vt:lpstr>
      <vt:lpstr>PowerPoint Presentation</vt:lpstr>
      <vt:lpstr>Razgovarajmo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Bosanski jezik i književnost VII razred</dc:title>
  <dc:creator>Dino Lotinac</dc:creator>
  <cp:lastModifiedBy>Windows User</cp:lastModifiedBy>
  <cp:revision>21</cp:revision>
  <dcterms:created xsi:type="dcterms:W3CDTF">2020-03-31T10:29:57Z</dcterms:created>
  <dcterms:modified xsi:type="dcterms:W3CDTF">2020-05-13T14:49:27Z</dcterms:modified>
</cp:coreProperties>
</file>