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9" r:id="rId3"/>
    <p:sldId id="270" r:id="rId4"/>
    <p:sldId id="271" r:id="rId5"/>
    <p:sldId id="26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39918-E72A-4D52-9406-51739D9A8FA1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4E8B69-D090-44CB-A1F7-A60DCA945FF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39918-E72A-4D52-9406-51739D9A8FA1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8B69-D090-44CB-A1F7-A60DCA945F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39918-E72A-4D52-9406-51739D9A8FA1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8B69-D090-44CB-A1F7-A60DCA945F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39918-E72A-4D52-9406-51739D9A8FA1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8B69-D090-44CB-A1F7-A60DCA945F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39918-E72A-4D52-9406-51739D9A8FA1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8B69-D090-44CB-A1F7-A60DCA945FF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39918-E72A-4D52-9406-51739D9A8FA1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8B69-D090-44CB-A1F7-A60DCA945FF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39918-E72A-4D52-9406-51739D9A8FA1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8B69-D090-44CB-A1F7-A60DCA945FF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39918-E72A-4D52-9406-51739D9A8FA1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8B69-D090-44CB-A1F7-A60DCA945F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39918-E72A-4D52-9406-51739D9A8FA1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8B69-D090-44CB-A1F7-A60DCA945F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39918-E72A-4D52-9406-51739D9A8FA1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8B69-D090-44CB-A1F7-A60DCA945F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39918-E72A-4D52-9406-51739D9A8FA1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8B69-D090-44CB-A1F7-A60DCA945FF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8639918-E72A-4D52-9406-51739D9A8FA1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54E8B69-D090-44CB-A1F7-A60DCA945FF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467471"/>
          </a:xfrm>
        </p:spPr>
        <p:txBody>
          <a:bodyPr>
            <a:normAutofit/>
          </a:bodyPr>
          <a:lstStyle/>
          <a:p>
            <a:r>
              <a:rPr lang="sr-Latn-RS" sz="6000" dirty="0"/>
              <a:t>Bosanski jezik</a:t>
            </a:r>
            <a:r>
              <a:rPr lang="bs-Latn-BA" sz="6000" dirty="0"/>
              <a:t> i književnost</a:t>
            </a:r>
            <a:br>
              <a:rPr lang="bs-Latn-BA" sz="6000" dirty="0"/>
            </a:br>
            <a:r>
              <a:rPr lang="bs-Latn-BA" sz="6000" dirty="0"/>
              <a:t>VII razred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5303" y="4797152"/>
            <a:ext cx="6400800" cy="1224136"/>
          </a:xfrm>
        </p:spPr>
        <p:txBody>
          <a:bodyPr>
            <a:normAutofit fontScale="47500" lnSpcReduction="20000"/>
          </a:bodyPr>
          <a:lstStyle/>
          <a:p>
            <a:r>
              <a:rPr lang="bs-Latn-BA" sz="7000" dirty="0"/>
              <a:t>Analiza i ispravak Četvrtog školskog pismenog zadatka</a:t>
            </a:r>
          </a:p>
          <a:p>
            <a:endParaRPr lang="bs-Latn-BA" sz="7000" dirty="0"/>
          </a:p>
        </p:txBody>
      </p:sp>
      <p:sp>
        <p:nvSpPr>
          <p:cNvPr id="4" name="Rectangle 3"/>
          <p:cNvSpPr/>
          <p:nvPr/>
        </p:nvSpPr>
        <p:spPr>
          <a:xfrm>
            <a:off x="5292080" y="6021288"/>
            <a:ext cx="3456384" cy="36004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s-Latn-BA" dirty="0"/>
              <a:t>Dino Lotinac</a:t>
            </a:r>
            <a:endParaRPr lang="en-US" dirty="0"/>
          </a:p>
        </p:txBody>
      </p:sp>
      <p:pic>
        <p:nvPicPr>
          <p:cNvPr id="5" name="Picture 7" descr="C:\Users\Reisa\Desktop\logo_pocetn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5483" y="249560"/>
            <a:ext cx="3793034" cy="72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3879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Kako ste uradili pismeni?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>
                <a:solidFill>
                  <a:srgbClr val="0070C0"/>
                </a:solidFill>
              </a:rPr>
              <a:t>Nastavnici će naći načina, koristeći razne platforme, da vam pošalju rezultate pismenog zadatka.</a:t>
            </a:r>
          </a:p>
          <a:p>
            <a:endParaRPr lang="bs-Latn-BA" dirty="0">
              <a:solidFill>
                <a:srgbClr val="0070C0"/>
              </a:solidFill>
            </a:endParaRPr>
          </a:p>
          <a:p>
            <a:r>
              <a:rPr lang="bs-Latn-BA" dirty="0">
                <a:solidFill>
                  <a:srgbClr val="00B050"/>
                </a:solidFill>
              </a:rPr>
              <a:t>Sve pohvale, greške i komentari bit će naglašeni. Obratite pažnju na njih. </a:t>
            </a:r>
          </a:p>
          <a:p>
            <a:endParaRPr lang="bs-Latn-BA" dirty="0">
              <a:solidFill>
                <a:srgbClr val="0070C0"/>
              </a:solidFill>
            </a:endParaRPr>
          </a:p>
          <a:p>
            <a:r>
              <a:rPr lang="bs-Latn-BA" dirty="0">
                <a:solidFill>
                  <a:srgbClr val="C00000"/>
                </a:solidFill>
              </a:rPr>
              <a:t>Pitajte ukoliko vam nešto ne bude jasno.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3933056"/>
            <a:ext cx="1933575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461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Ocjene?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s-Latn-BA" sz="3200" dirty="0">
                <a:solidFill>
                  <a:srgbClr val="00B050"/>
                </a:solidFill>
              </a:rPr>
              <a:t>Nastavnici će vam reći na koji način su ocjenjivali radove.</a:t>
            </a:r>
          </a:p>
          <a:p>
            <a:endParaRPr lang="bs-Latn-BA" sz="3200" dirty="0"/>
          </a:p>
          <a:p>
            <a:endParaRPr lang="bs-Latn-BA" sz="3200" dirty="0"/>
          </a:p>
          <a:p>
            <a:r>
              <a:rPr lang="bs-Latn-BA" sz="3200" dirty="0">
                <a:solidFill>
                  <a:srgbClr val="C00000"/>
                </a:solidFill>
              </a:rPr>
              <a:t>Sretno!</a:t>
            </a:r>
            <a:endParaRPr lang="en-US" sz="3200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852936"/>
            <a:ext cx="3816424" cy="2838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129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Ispravite greške!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s-Latn-BA" dirty="0">
                <a:solidFill>
                  <a:srgbClr val="FFC000"/>
                </a:solidFill>
              </a:rPr>
              <a:t>Uradite ispravak Četvrtog školskog pismenog zadatka.</a:t>
            </a:r>
          </a:p>
          <a:p>
            <a:pPr marL="0" indent="0">
              <a:buNone/>
            </a:pPr>
            <a:endParaRPr lang="bs-Latn-BA" dirty="0"/>
          </a:p>
          <a:p>
            <a:r>
              <a:rPr lang="bs-Latn-BA" dirty="0">
                <a:solidFill>
                  <a:srgbClr val="C00000"/>
                </a:solidFill>
              </a:rPr>
              <a:t>Ispravite greške koje ste napravili.</a:t>
            </a:r>
          </a:p>
          <a:p>
            <a:pPr marL="0" indent="0">
              <a:buNone/>
            </a:pPr>
            <a:endParaRPr lang="bs-Latn-BA" dirty="0">
              <a:solidFill>
                <a:srgbClr val="C00000"/>
              </a:solidFill>
            </a:endParaRPr>
          </a:p>
          <a:p>
            <a:r>
              <a:rPr lang="bs-Latn-BA" dirty="0">
                <a:solidFill>
                  <a:srgbClr val="7030A0"/>
                </a:solidFill>
              </a:rPr>
              <a:t>Ispoštujte sve sugestije koje su vam nastavnici dali.</a:t>
            </a:r>
          </a:p>
          <a:p>
            <a:endParaRPr lang="bs-Latn-BA" dirty="0">
              <a:solidFill>
                <a:srgbClr val="7030A0"/>
              </a:solidFill>
            </a:endParaRPr>
          </a:p>
          <a:p>
            <a:r>
              <a:rPr lang="bs-Latn-BA" dirty="0">
                <a:solidFill>
                  <a:srgbClr val="00B050"/>
                </a:solidFill>
              </a:rPr>
              <a:t>Ispravljene radove pošaljite nastavnicima.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6752" y="5238750"/>
            <a:ext cx="2828925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291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bs-Latn-BA" sz="4800" dirty="0">
                <a:solidFill>
                  <a:srgbClr val="0070C0"/>
                </a:solidFill>
              </a:rPr>
              <a:t>Hvala na pažnji!</a:t>
            </a:r>
            <a:endParaRPr lang="en-US" sz="4800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2780928"/>
            <a:ext cx="4053413" cy="31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709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182</TotalTime>
  <Words>109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Courier New</vt:lpstr>
      <vt:lpstr>Palatino Linotype</vt:lpstr>
      <vt:lpstr>Executive</vt:lpstr>
      <vt:lpstr>Bosanski jezik i književnost VII razred</vt:lpstr>
      <vt:lpstr>Kako ste uradili pismeni?</vt:lpstr>
      <vt:lpstr>Ocjene?</vt:lpstr>
      <vt:lpstr>Ispravite greške!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Bosanski jezik i književnost VII razred</dc:title>
  <dc:creator>Dino Lotinac</dc:creator>
  <cp:lastModifiedBy>Emir Bihorac</cp:lastModifiedBy>
  <cp:revision>19</cp:revision>
  <dcterms:created xsi:type="dcterms:W3CDTF">2020-03-27T12:25:09Z</dcterms:created>
  <dcterms:modified xsi:type="dcterms:W3CDTF">2020-05-17T14:52:56Z</dcterms:modified>
</cp:coreProperties>
</file>