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152661-D7F7-4EE5-971D-7C7BF8C5B601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776B4A-0561-428B-AAA9-4D2E9A7A26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Bosanski jezik i knji</a:t>
            </a:r>
            <a:r>
              <a:rPr lang="bs-Latn-BA" dirty="0" smtClean="0"/>
              <a:t>ževnost</a:t>
            </a:r>
            <a:br>
              <a:rPr lang="bs-Latn-BA" dirty="0" smtClean="0"/>
            </a:br>
            <a:r>
              <a:rPr lang="bs-Latn-BA" dirty="0" smtClean="0"/>
              <a:t>VII razred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sz="3600" b="1" dirty="0" smtClean="0"/>
              <a:t>Pravopisna vježba</a:t>
            </a:r>
          </a:p>
          <a:p>
            <a:r>
              <a:rPr lang="bs-Latn-BA" sz="3600" b="1" dirty="0" smtClean="0"/>
              <a:t>2. </a:t>
            </a:r>
            <a:r>
              <a:rPr lang="bs-Latn-BA" sz="3600" b="1" dirty="0"/>
              <a:t>a</a:t>
            </a:r>
            <a:r>
              <a:rPr lang="bs-Latn-BA" sz="3600" b="1" dirty="0" smtClean="0"/>
              <a:t>pril 2020.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6084168" y="6381328"/>
            <a:ext cx="2952328" cy="4766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Dino Lotinac</a:t>
            </a:r>
            <a:endParaRPr lang="en-US" dirty="0"/>
          </a:p>
        </p:txBody>
      </p:sp>
      <p:pic>
        <p:nvPicPr>
          <p:cNvPr id="5" name="Picture 7" descr="C:\Users\Reisa\Desktop\logo_pocetn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134" y="188638"/>
            <a:ext cx="4729138" cy="7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270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2800" dirty="0" smtClean="0"/>
              <a:t>Navedite od kojih pravopisnih pravila se odstupalo u datom tekstu.</a:t>
            </a:r>
          </a:p>
          <a:p>
            <a:endParaRPr lang="bs-Latn-BA" sz="2800" dirty="0"/>
          </a:p>
          <a:p>
            <a:r>
              <a:rPr lang="bs-Latn-BA" sz="2800" dirty="0" smtClean="0"/>
              <a:t>Urađenu vježbu pošaljite nastavniku.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005064"/>
            <a:ext cx="193357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1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bs-Latn-BA" sz="4400" dirty="0" smtClean="0"/>
              <a:t>Hvala na pažnji!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003" y="357301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2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0103"/>
            <a:ext cx="8229600" cy="4525963"/>
          </a:xfrm>
        </p:spPr>
        <p:txBody>
          <a:bodyPr/>
          <a:lstStyle/>
          <a:p>
            <a:r>
              <a:rPr lang="bs-Latn-BA" sz="2800" dirty="0" smtClean="0"/>
              <a:t>Dragi sedmaci,</a:t>
            </a:r>
          </a:p>
          <a:p>
            <a:pPr marL="68580" indent="0">
              <a:buNone/>
            </a:pPr>
            <a:r>
              <a:rPr lang="bs-Latn-BA" sz="2800" dirty="0" smtClean="0"/>
              <a:t>nadamo se da ste zadovoljni rezultatima koje ste postigli na pismenom zadatku.</a:t>
            </a:r>
          </a:p>
          <a:p>
            <a:pPr marL="68580" indent="0">
              <a:buNone/>
            </a:pPr>
            <a:endParaRPr lang="bs-Latn-BA" sz="2800" dirty="0"/>
          </a:p>
          <a:p>
            <a:pPr marL="68580" indent="0">
              <a:buNone/>
            </a:pPr>
            <a:endParaRPr lang="bs-Latn-BA" sz="2800" dirty="0" smtClean="0"/>
          </a:p>
          <a:p>
            <a:r>
              <a:rPr lang="bs-Latn-BA" sz="2800" dirty="0" smtClean="0"/>
              <a:t>Ne brinite, ako budete vrijedno radili stići ćete do svog cilja.</a:t>
            </a:r>
          </a:p>
          <a:p>
            <a:pPr marL="68580" indent="0">
              <a:buNone/>
            </a:pPr>
            <a:endParaRPr lang="bs-Latn-BA" dirty="0" smtClean="0"/>
          </a:p>
          <a:p>
            <a:endParaRPr lang="bs-Latn-BA" dirty="0"/>
          </a:p>
          <a:p>
            <a:pPr marL="68580" indent="0">
              <a:buNone/>
            </a:pPr>
            <a:endParaRPr lang="bs-Latn-BA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345" y="11663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29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endParaRPr lang="bs-Latn-BA" dirty="0"/>
          </a:p>
          <a:p>
            <a:r>
              <a:rPr lang="bs-Latn-BA" sz="2800" dirty="0" smtClean="0"/>
              <a:t>U okviru pripreme za pismeni zadatak obnavljali smo neka pravopisna pravila.</a:t>
            </a:r>
          </a:p>
          <a:p>
            <a:endParaRPr lang="bs-Latn-BA" sz="2800" dirty="0"/>
          </a:p>
          <a:p>
            <a:r>
              <a:rPr lang="bs-Latn-BA" sz="2800" dirty="0" smtClean="0"/>
              <a:t>Danas ćemo uraditi pravopisnu vježbu!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487" y="404664"/>
            <a:ext cx="2466975" cy="1857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653136"/>
            <a:ext cx="1847850" cy="210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4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endParaRPr lang="bs-Latn-BA" dirty="0"/>
          </a:p>
          <a:p>
            <a:r>
              <a:rPr lang="bs-Latn-BA" sz="2800" dirty="0" smtClean="0"/>
              <a:t>Dat ćemo vam jedan tekst u kome ćete uočiti veliki broj pravopisnih i jezičkih grešaka.</a:t>
            </a:r>
          </a:p>
          <a:p>
            <a:endParaRPr lang="bs-Latn-BA" sz="2800" dirty="0"/>
          </a:p>
          <a:p>
            <a:r>
              <a:rPr lang="bs-Latn-BA" sz="2800" dirty="0" smtClean="0"/>
              <a:t>Prepišite ga i zatim ispravite greške.</a:t>
            </a:r>
          </a:p>
          <a:p>
            <a:endParaRPr lang="bs-Latn-BA" sz="2800" dirty="0"/>
          </a:p>
          <a:p>
            <a:r>
              <a:rPr lang="bs-Latn-BA" sz="2800" dirty="0" smtClean="0"/>
              <a:t>Uočite koja su pravopisna pravila prekršena.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793" y="404664"/>
            <a:ext cx="3549357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32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620688"/>
            <a:ext cx="6777317" cy="5211941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bs-Latn-B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 našem grackom prevozu gužva neprestavlja nikakvu ne svakidašnju stvar. Ne rjetko ljudi nemogu navrijeme da stignu na posao ili u školu. Poslije se svi čude što imamo dvijehiljadeišesto ne opravdanih izostanaka.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15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bs-Latn-BA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Predpostavljam da se i profesori nevoze baš svi taxijem pa neznam zašto nemaju više razumijevanja. Pitamse jer su oni nekad bili đaci?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308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620688"/>
            <a:ext cx="6777317" cy="5211941"/>
          </a:xfrm>
        </p:spPr>
        <p:txBody>
          <a:bodyPr>
            <a:noAutofit/>
          </a:bodyPr>
          <a:lstStyle/>
          <a:p>
            <a:pPr marL="68580" indent="0">
              <a:buNone/>
            </a:pPr>
            <a:endParaRPr lang="bs-Latn-BA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bs-Latn-BA" sz="40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bs-Latn-B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 idem u „Osnovnu Školu Meša Selimović“ a moram da prepješačim pola Ilidže kad nemogu da uđem u tranvaj.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67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bs-Latn-BA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Lahko je mom drugu koji živi u ulici Kraljice Katarine Bosanske jer on nezna kakve su Sarajevske gužve. On ne razumije kakav je, naprimjer, naš problem. Meni je ne shvatljivo što se neugledamo na druge svecke </a:t>
            </a:r>
            <a:r>
              <a:rPr lang="bs-Latn-B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metropole.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128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2800" dirty="0" smtClean="0"/>
              <a:t>Ako ste sve pažljivo prepisali, pročitajte tekst nekoliko puta.</a:t>
            </a:r>
          </a:p>
          <a:p>
            <a:endParaRPr lang="bs-Latn-BA" sz="2800" dirty="0"/>
          </a:p>
          <a:p>
            <a:r>
              <a:rPr lang="bs-Latn-BA" sz="2800" dirty="0" smtClean="0"/>
              <a:t>Uočite i označite greške drugom bojom.</a:t>
            </a:r>
          </a:p>
          <a:p>
            <a:endParaRPr lang="bs-Latn-BA" sz="2800" dirty="0"/>
          </a:p>
          <a:p>
            <a:r>
              <a:rPr lang="bs-Latn-BA" sz="2800" dirty="0" smtClean="0"/>
              <a:t>Ispravite ih i ponovo prepišite tekst.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581128"/>
            <a:ext cx="22669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221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</TotalTime>
  <Words>259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Executive</vt:lpstr>
      <vt:lpstr>Bosanski jezik i književnost VII razred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Bosanski jezik i književnost VII razred</dc:title>
  <dc:creator>Dino Lotinac</dc:creator>
  <cp:lastModifiedBy>Dino Lotinac</cp:lastModifiedBy>
  <cp:revision>4</cp:revision>
  <dcterms:created xsi:type="dcterms:W3CDTF">2020-03-31T10:29:57Z</dcterms:created>
  <dcterms:modified xsi:type="dcterms:W3CDTF">2020-03-31T11:01:41Z</dcterms:modified>
</cp:coreProperties>
</file>