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484C-29CC-4A04-9255-FCAAE21F3BDA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29B4EEC-D157-4C85-84B0-4ADF2D017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484C-29CC-4A04-9255-FCAAE21F3BDA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4EEC-D157-4C85-84B0-4ADF2D017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484C-29CC-4A04-9255-FCAAE21F3BDA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4EEC-D157-4C85-84B0-4ADF2D017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484C-29CC-4A04-9255-FCAAE21F3BDA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29B4EEC-D157-4C85-84B0-4ADF2D017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484C-29CC-4A04-9255-FCAAE21F3BDA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4EEC-D157-4C85-84B0-4ADF2D017F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484C-29CC-4A04-9255-FCAAE21F3BDA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4EEC-D157-4C85-84B0-4ADF2D017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484C-29CC-4A04-9255-FCAAE21F3BDA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29B4EEC-D157-4C85-84B0-4ADF2D017F4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484C-29CC-4A04-9255-FCAAE21F3BDA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4EEC-D157-4C85-84B0-4ADF2D017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484C-29CC-4A04-9255-FCAAE21F3BDA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4EEC-D157-4C85-84B0-4ADF2D017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484C-29CC-4A04-9255-FCAAE21F3BDA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4EEC-D157-4C85-84B0-4ADF2D017F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3484C-29CC-4A04-9255-FCAAE21F3BDA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B4EEC-D157-4C85-84B0-4ADF2D017F4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CD3484C-29CC-4A04-9255-FCAAE21F3BDA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29B4EEC-D157-4C85-84B0-4ADF2D017F4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Emedina%20Kari&#353;ik\Downloads\Sprache%20011.m4a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Sprache%20015.m4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Emedina%20Kari&#353;ik\Downloads\y2mate.com%20-%20Twinkle%20Twinkle%20Little%20Star_yCjJyiqpAuU_360p.mp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Emedina%20Kari&#353;ik\Downloads\Sprache%20012.m4a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Emedina%20Kari&#353;ik\Downloads\Sprache%20013.m4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file:///C:\Users\Emedina%20Kari&#353;ik\Downloads\Uzf.m4a" TargetMode="External"/><Relationship Id="rId1" Type="http://schemas.openxmlformats.org/officeDocument/2006/relationships/audio" Target="file:///C:\Users\Emedina%20Kari&#353;ik\Downloads\Sprache%20014.m4a" TargetMode="External"/><Relationship Id="rId6" Type="http://schemas.openxmlformats.org/officeDocument/2006/relationships/image" Target="../media/image10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audio" Target="file:///C:\Users\Emedina%20Kari&#353;ik\Downloads\9.m4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Emedina%20Kari&#353;ik\Downloads\9ph.m4a" TargetMode="Externa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Emedina%20Kari&#353;ik\Downloads\Pobvx.m4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Emedina%20Kari&#353;ik\Downloads\Cdyfb.m4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8596" y="2428868"/>
            <a:ext cx="8458200" cy="1222375"/>
          </a:xfrm>
        </p:spPr>
        <p:txBody>
          <a:bodyPr>
            <a:normAutofit/>
          </a:bodyPr>
          <a:lstStyle/>
          <a:p>
            <a:r>
              <a:rPr lang="sr-Latn-RS" dirty="0" smtClean="0"/>
              <a:t>,,Majka smaju pod đulom rodila”</a:t>
            </a:r>
            <a:br>
              <a:rPr lang="sr-Latn-RS" dirty="0" smtClean="0"/>
            </a:br>
            <a:r>
              <a:rPr lang="sr-Latn-RS" dirty="0" smtClean="0"/>
              <a:t> </a:t>
            </a:r>
            <a:r>
              <a:rPr lang="sr-Latn-RS" dirty="0" smtClean="0"/>
              <a:t>                                       </a:t>
            </a:r>
            <a:r>
              <a:rPr lang="sr-Latn-RS" sz="2800" dirty="0" smtClean="0"/>
              <a:t>NARODNA USPAVANKA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500042"/>
            <a:ext cx="8458200" cy="914400"/>
          </a:xfrm>
        </p:spPr>
        <p:txBody>
          <a:bodyPr/>
          <a:lstStyle/>
          <a:p>
            <a:r>
              <a:rPr lang="sr-Latn-RS" dirty="0" smtClean="0"/>
              <a:t>                        </a:t>
            </a:r>
            <a:r>
              <a:rPr lang="sr-Latn-RS" b="1" dirty="0" smtClean="0"/>
              <a:t>BOSANSKI JEZIK    III  razred </a:t>
            </a:r>
            <a:endParaRPr lang="en-US" b="1" dirty="0"/>
          </a:p>
        </p:txBody>
      </p:sp>
      <p:pic>
        <p:nvPicPr>
          <p:cNvPr id="4" name="Sprache 01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143900" y="5500702"/>
            <a:ext cx="571504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Domaći zadatak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Nauči ovu pjesmu napamet.</a:t>
            </a:r>
          </a:p>
          <a:p>
            <a:r>
              <a:rPr lang="en-US" dirty="0" smtClean="0"/>
              <a:t>P</a:t>
            </a:r>
            <a:r>
              <a:rPr lang="sr-Latn-RS" dirty="0" smtClean="0"/>
              <a:t>repiši je i ilustruj u svojoj teki. </a:t>
            </a:r>
          </a:p>
          <a:p>
            <a:r>
              <a:rPr lang="en-US" dirty="0" smtClean="0"/>
              <a:t>R</a:t>
            </a:r>
            <a:r>
              <a:rPr lang="sr-Latn-RS" dirty="0" smtClean="0"/>
              <a:t>azmisli koje uspavanke vama vaši roditelji pjevaju pred spavanje.</a:t>
            </a:r>
          </a:p>
          <a:p>
            <a:endParaRPr lang="sr-Latn-RS" dirty="0" smtClean="0"/>
          </a:p>
          <a:p>
            <a:endParaRPr lang="sr-Latn-RS" dirty="0" smtClean="0"/>
          </a:p>
          <a:p>
            <a:pPr algn="r"/>
            <a:endParaRPr lang="sr-Latn-RS" sz="2000" dirty="0" smtClean="0"/>
          </a:p>
          <a:p>
            <a:pPr algn="r"/>
            <a:r>
              <a:rPr lang="en-US" sz="2000" dirty="0" smtClean="0"/>
              <a:t>P</a:t>
            </a:r>
            <a:r>
              <a:rPr lang="sr-Latn-RS" sz="2000" dirty="0" smtClean="0"/>
              <a:t>rofesor razredne nastave</a:t>
            </a:r>
          </a:p>
          <a:p>
            <a:pPr algn="r"/>
            <a:r>
              <a:rPr lang="sr-Latn-RS" sz="2000" dirty="0" smtClean="0"/>
              <a:t>Elmedina Karišik </a:t>
            </a:r>
            <a:endParaRPr lang="en-US" sz="2000" dirty="0"/>
          </a:p>
        </p:txBody>
      </p:sp>
      <p:pic>
        <p:nvPicPr>
          <p:cNvPr id="4" name="Sprache 015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1000100" y="5143512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y2mate.com - Twinkle Twinkle Little Star_yCjJyiqpAuU_360p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38227" y="589340"/>
            <a:ext cx="7119988" cy="53399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043634"/>
          </a:xfrm>
        </p:spPr>
        <p:txBody>
          <a:bodyPr>
            <a:normAutofit fontScale="90000"/>
          </a:bodyPr>
          <a:lstStyle/>
          <a:p>
            <a:r>
              <a:rPr lang="sr-Latn-R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sr-Latn-RS" dirty="0" smtClean="0">
                <a:latin typeface="Calibri" pitchFamily="34" charset="0"/>
                <a:cs typeface="Calibri" pitchFamily="34" charset="0"/>
              </a:rPr>
            </a:br>
            <a:r>
              <a:rPr lang="en-US" dirty="0" err="1" smtClean="0">
                <a:latin typeface="Calibri" pitchFamily="34" charset="0"/>
                <a:cs typeface="Calibri" pitchFamily="34" charset="0"/>
              </a:rPr>
              <a:t>Jeste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  li nekada čuli  ovu pjesmu?</a:t>
            </a:r>
            <a:br>
              <a:rPr lang="sr-Latn-RS" dirty="0" smtClean="0">
                <a:latin typeface="Calibri" pitchFamily="34" charset="0"/>
                <a:cs typeface="Calibri" pitchFamily="34" charset="0"/>
              </a:rPr>
            </a:br>
            <a:r>
              <a:rPr lang="sr-Latn-R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sr-Latn-RS" dirty="0" smtClean="0">
                <a:latin typeface="Calibri" pitchFamily="34" charset="0"/>
                <a:cs typeface="Calibri" pitchFamily="34" charset="0"/>
              </a:rPr>
            </a:br>
            <a:r>
              <a:rPr lang="en-US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a LI SU VAM JE RODITELJI NEKADA PUŠTALI PRED SPAVANJE ?</a:t>
            </a:r>
            <a:br>
              <a:rPr lang="sr-Latn-RS" dirty="0" smtClean="0">
                <a:latin typeface="Calibri" pitchFamily="34" charset="0"/>
                <a:cs typeface="Calibri" pitchFamily="34" charset="0"/>
              </a:rPr>
            </a:br>
            <a:r>
              <a:rPr lang="sr-Latn-R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sr-Latn-RS" dirty="0" smtClean="0">
                <a:latin typeface="Calibri" pitchFamily="34" charset="0"/>
                <a:cs typeface="Calibri" pitchFamily="34" charset="0"/>
              </a:rPr>
            </a:br>
            <a:r>
              <a:rPr lang="sr-Latn-RS" dirty="0" smtClean="0">
                <a:latin typeface="Calibri" pitchFamily="34" charset="0"/>
                <a:cs typeface="Calibri" pitchFamily="34" charset="0"/>
              </a:rPr>
              <a:t>POSTOJI LI MOŽDA NEKA DRUGA PJESMA?</a:t>
            </a:r>
            <a:br>
              <a:rPr lang="sr-Latn-RS" dirty="0" smtClean="0">
                <a:latin typeface="Calibri" pitchFamily="34" charset="0"/>
                <a:cs typeface="Calibri" pitchFamily="34" charset="0"/>
              </a:rPr>
            </a:br>
            <a:r>
              <a:rPr lang="sr-Latn-RS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sr-Latn-RS" dirty="0" smtClean="0">
                <a:latin typeface="Calibri" pitchFamily="34" charset="0"/>
                <a:cs typeface="Calibri" pitchFamily="34" charset="0"/>
              </a:rPr>
            </a:br>
            <a:r>
              <a:rPr lang="sr-Latn-RS" dirty="0" smtClean="0">
                <a:latin typeface="Calibri" pitchFamily="34" charset="0"/>
                <a:cs typeface="Calibri" pitchFamily="34" charset="0"/>
              </a:rPr>
              <a:t>KOJI JE NJEN NAZIV?</a:t>
            </a:r>
            <a:br>
              <a:rPr lang="sr-Latn-RS" dirty="0" smtClean="0">
                <a:latin typeface="Calibri" pitchFamily="34" charset="0"/>
                <a:cs typeface="Calibri" pitchFamily="34" charset="0"/>
              </a:rPr>
            </a:br>
            <a:r>
              <a:rPr lang="sr-Latn-RS" dirty="0" smtClean="0">
                <a:latin typeface="Calibri" pitchFamily="34" charset="0"/>
                <a:cs typeface="Calibri" pitchFamily="34" charset="0"/>
              </a:rPr>
              <a:t>                                                       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 </a:t>
            </a:r>
            <a:endParaRPr lang="en-US" dirty="0"/>
          </a:p>
        </p:txBody>
      </p:sp>
      <p:pic>
        <p:nvPicPr>
          <p:cNvPr id="3" name="Sprache 012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215338" y="285728"/>
            <a:ext cx="733404" cy="733404"/>
          </a:xfrm>
          <a:prstGeom prst="rect">
            <a:avLst/>
          </a:prstGeom>
        </p:spPr>
      </p:pic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446" y="4786322"/>
            <a:ext cx="285750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6400800"/>
          </a:xfrm>
        </p:spPr>
        <p:txBody>
          <a:bodyPr/>
          <a:lstStyle/>
          <a:p>
            <a:r>
              <a:rPr lang="en-US" sz="2800" dirty="0" smtClean="0"/>
              <a:t>Danas</a:t>
            </a:r>
            <a:r>
              <a:rPr lang="sr-Latn-RS" sz="2800" dirty="0" smtClean="0"/>
              <a:t> ćemo učiti jednu pjesmu. </a:t>
            </a:r>
            <a:r>
              <a:rPr lang="en-US" sz="2800" dirty="0" smtClean="0"/>
              <a:t>U</a:t>
            </a:r>
            <a:r>
              <a:rPr lang="sr-Latn-RS" sz="2800" dirty="0" smtClean="0"/>
              <a:t> ovoj pjesmi majka pokušava da uspava svoje dijete. </a:t>
            </a:r>
            <a:br>
              <a:rPr lang="sr-Latn-RS" sz="2800" dirty="0" smtClean="0"/>
            </a:br>
            <a:r>
              <a:rPr lang="sr-Latn-RS" sz="2800" dirty="0" smtClean="0"/>
              <a:t> Pjesma nosi naslov :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 </a:t>
            </a:r>
            <a:r>
              <a:rPr lang="sr-Latn-RS" dirty="0" smtClean="0"/>
              <a:t>   ,,Majka smaju pod đulom rodila”</a:t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2800" dirty="0" smtClean="0"/>
              <a:t>pažljivo poslušajte pjesmu pa je potom i pročitajte. </a:t>
            </a:r>
            <a:br>
              <a:rPr lang="sr-Latn-RS" sz="2800" dirty="0" smtClean="0"/>
            </a:br>
            <a:r>
              <a:rPr lang="en-US" sz="2800" dirty="0" smtClean="0"/>
              <a:t>P</a:t>
            </a:r>
            <a:r>
              <a:rPr lang="sr-Latn-RS" sz="2800" dirty="0" smtClean="0"/>
              <a:t>jesma se nalazi u vašim čitankama na 123 str.</a:t>
            </a:r>
            <a:endParaRPr lang="en-US" sz="2800" dirty="0"/>
          </a:p>
        </p:txBody>
      </p:sp>
      <p:pic>
        <p:nvPicPr>
          <p:cNvPr id="3" name="Sprache 013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01024" y="5734064"/>
            <a:ext cx="428628" cy="4286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543040"/>
          </a:xfrm>
        </p:spPr>
        <p:txBody>
          <a:bodyPr>
            <a:normAutofit/>
          </a:bodyPr>
          <a:lstStyle/>
          <a:p>
            <a:r>
              <a:rPr lang="sr-Latn-RS" dirty="0" smtClean="0"/>
              <a:t>  Majka smaju pod đulom rodila</a:t>
            </a:r>
            <a:br>
              <a:rPr lang="sr-Latn-RS" dirty="0" smtClean="0"/>
            </a:br>
            <a:r>
              <a:rPr lang="sr-Latn-RS" dirty="0" smtClean="0"/>
              <a:t>                                                     </a:t>
            </a:r>
            <a:r>
              <a:rPr lang="sr-Latn-RS" sz="2200" dirty="0" smtClean="0"/>
              <a:t>NARODNA PJESMA  </a:t>
            </a:r>
            <a:endParaRPr lang="en-US" sz="2200" dirty="0"/>
          </a:p>
        </p:txBody>
      </p:sp>
      <p:pic>
        <p:nvPicPr>
          <p:cNvPr id="3" name="Sprache 014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00034" y="214290"/>
            <a:ext cx="304800" cy="304800"/>
          </a:xfrm>
          <a:prstGeom prst="rect">
            <a:avLst/>
          </a:prstGeom>
        </p:spPr>
      </p:pic>
      <p:pic>
        <p:nvPicPr>
          <p:cNvPr id="4" name="Uzf.m4a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8286776" y="5876940"/>
            <a:ext cx="357190" cy="357190"/>
          </a:xfrm>
          <a:prstGeom prst="rect">
            <a:avLst/>
          </a:prstGeom>
        </p:spPr>
      </p:pic>
      <p:pic>
        <p:nvPicPr>
          <p:cNvPr id="6" name="Picture 5" descr="20200319_143449 (1).jpg"/>
          <p:cNvPicPr>
            <a:picLocks noChangeAspect="1"/>
          </p:cNvPicPr>
          <p:nvPr/>
        </p:nvPicPr>
        <p:blipFill>
          <a:blip r:embed="rId6">
            <a:lum/>
          </a:blip>
          <a:stretch>
            <a:fillRect/>
          </a:stretch>
        </p:blipFill>
        <p:spPr>
          <a:xfrm rot="5400000" flipH="1" flipV="1">
            <a:off x="1622364" y="1332542"/>
            <a:ext cx="4139326" cy="5046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1472" y="2571744"/>
            <a:ext cx="8286808" cy="3576654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sr-Latn-RS" sz="2800" dirty="0" smtClean="0"/>
              <a:t>- đul – ruža, cvijet ruže;</a:t>
            </a:r>
          </a:p>
          <a:p>
            <a:pPr algn="l">
              <a:buFontTx/>
              <a:buChar char="-"/>
            </a:pPr>
            <a:r>
              <a:rPr lang="sr-Latn-RS" sz="2800" dirty="0" smtClean="0"/>
              <a:t>- truni – osipa;</a:t>
            </a:r>
          </a:p>
          <a:p>
            <a:pPr algn="l">
              <a:buFontTx/>
              <a:buChar char="-"/>
            </a:pPr>
            <a:r>
              <a:rPr lang="sr-Latn-RS" sz="2800" dirty="0" smtClean="0"/>
              <a:t>- ezan – islamski poziv na molitvu;</a:t>
            </a:r>
          </a:p>
          <a:p>
            <a:pPr algn="l">
              <a:buFontTx/>
              <a:buChar char="-"/>
            </a:pPr>
            <a:r>
              <a:rPr lang="sr-Latn-RS" sz="2800" dirty="0" smtClean="0"/>
              <a:t>- povoj – omot, zavoj;</a:t>
            </a:r>
          </a:p>
          <a:p>
            <a:pPr algn="l">
              <a:buFontTx/>
              <a:buChar char="-"/>
            </a:pPr>
            <a:r>
              <a:rPr lang="sr-Latn-RS" sz="2800" dirty="0" smtClean="0"/>
              <a:t>- kano – kao;</a:t>
            </a:r>
          </a:p>
          <a:p>
            <a:pPr algn="l">
              <a:buFontTx/>
              <a:buChar char="-"/>
            </a:pPr>
            <a:r>
              <a:rPr lang="sr-Latn-RS" sz="2800" dirty="0" smtClean="0"/>
              <a:t>- radin – radan;</a:t>
            </a:r>
          </a:p>
          <a:p>
            <a:pPr algn="l">
              <a:buFontTx/>
              <a:buChar char="-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57233"/>
            <a:ext cx="8401080" cy="1143008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U</a:t>
            </a:r>
            <a:r>
              <a:rPr lang="sr-Latn-RS" dirty="0" smtClean="0"/>
              <a:t> OVOJ PJESMI POSTOJI NEKOLIKO RIJEČI KOJE MOŽDA ČUJETE PO PRVI PUT.EVO I NJIHOVOG ZNAČENJA:</a:t>
            </a:r>
            <a:endParaRPr lang="en-US" dirty="0"/>
          </a:p>
        </p:txBody>
      </p:sp>
      <p:pic>
        <p:nvPicPr>
          <p:cNvPr id="4" name="9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715272" y="5591188"/>
            <a:ext cx="571504" cy="571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</a:t>
            </a:r>
            <a:r>
              <a:rPr lang="sr-Latn-RS" dirty="0" smtClean="0"/>
              <a:t>ad ćemo još jednom čiti pjesmu, kako bi nam bila jasnija:</a:t>
            </a:r>
            <a:endParaRPr lang="en-US" dirty="0"/>
          </a:p>
        </p:txBody>
      </p:sp>
      <p:pic>
        <p:nvPicPr>
          <p:cNvPr id="3" name="Picture 2" descr="20200319_143449 (1).jpg"/>
          <p:cNvPicPr>
            <a:picLocks noChangeAspect="1"/>
          </p:cNvPicPr>
          <p:nvPr/>
        </p:nvPicPr>
        <p:blipFill>
          <a:blip r:embed="rId3">
            <a:lum/>
          </a:blip>
          <a:stretch>
            <a:fillRect/>
          </a:stretch>
        </p:blipFill>
        <p:spPr>
          <a:xfrm rot="5400000" flipH="1" flipV="1">
            <a:off x="4168128" y="2118361"/>
            <a:ext cx="4139326" cy="50460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9ph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590652" y="2019288"/>
            <a:ext cx="981084" cy="9810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00758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Pokušaj da odgovoriš na sljedeća pitanja:</a:t>
            </a:r>
            <a:br>
              <a:rPr lang="sr-Latn-RS" dirty="0" smtClean="0"/>
            </a:br>
            <a:r>
              <a:rPr lang="sr-Latn-RS" sz="3100" dirty="0" smtClean="0"/>
              <a:t>1. zašto se pjesma </a:t>
            </a:r>
            <a:r>
              <a:rPr lang="sr-Latn-RS" sz="3100" u="sng" dirty="0" smtClean="0"/>
              <a:t>majka smaju pod đulom  rodila  </a:t>
            </a:r>
            <a:r>
              <a:rPr lang="sr-Latn-RS" sz="3100" dirty="0" smtClean="0"/>
              <a:t>zove uspavanka?</a:t>
            </a:r>
            <a:r>
              <a:rPr lang="sr-Latn-RS" sz="3100" u="sng" dirty="0" smtClean="0"/>
              <a:t/>
            </a:r>
            <a:br>
              <a:rPr lang="sr-Latn-RS" sz="3100" u="sng" dirty="0" smtClean="0"/>
            </a:br>
            <a:r>
              <a:rPr lang="sr-Latn-RS" sz="3100" dirty="0" smtClean="0"/>
              <a:t>2. ko uspavljuje dijete?</a:t>
            </a:r>
            <a:br>
              <a:rPr lang="sr-Latn-RS" sz="3100" dirty="0" smtClean="0"/>
            </a:br>
            <a:r>
              <a:rPr lang="sr-Latn-RS" sz="3100" dirty="0" smtClean="0"/>
              <a:t>3. gdje je majka smaju rodila?</a:t>
            </a:r>
            <a:br>
              <a:rPr lang="sr-Latn-RS" sz="3100" dirty="0" smtClean="0"/>
            </a:br>
            <a:r>
              <a:rPr lang="sr-Latn-RS" sz="3100" dirty="0" smtClean="0"/>
              <a:t>4. ko budi smaju?</a:t>
            </a:r>
            <a:br>
              <a:rPr lang="sr-Latn-RS" sz="3100" dirty="0" smtClean="0"/>
            </a:br>
            <a:r>
              <a:rPr lang="sr-Latn-RS" sz="3100" dirty="0" smtClean="0"/>
              <a:t>5. pronađi i pročitaj stihove u kojima se majka obraća đuli?</a:t>
            </a:r>
            <a:br>
              <a:rPr lang="sr-Latn-RS" sz="3100" dirty="0" smtClean="0"/>
            </a:br>
            <a:r>
              <a:rPr lang="sr-Latn-RS" sz="3100" dirty="0" smtClean="0"/>
              <a:t>6. ko je smaj dočekao kad je došao na ovaj svijet?</a:t>
            </a:r>
            <a:br>
              <a:rPr lang="sr-Latn-RS" sz="3100" dirty="0" smtClean="0"/>
            </a:br>
            <a:r>
              <a:rPr lang="sr-Latn-RS" sz="3100" dirty="0" smtClean="0"/>
              <a:t>7. koje osobine majka želi za svoje dijete?</a:t>
            </a:r>
            <a:br>
              <a:rPr lang="sr-Latn-RS" sz="3100" dirty="0" smtClean="0"/>
            </a:br>
            <a:r>
              <a:rPr lang="sr-Latn-RS" sz="3100" dirty="0" smtClean="0"/>
              <a:t>8. razmisli i ispričaj šta znaš o lastavici, vili, pčeli</a:t>
            </a:r>
            <a:r>
              <a:rPr lang="sr-Latn-RS" dirty="0" smtClean="0"/>
              <a:t>.</a:t>
            </a:r>
            <a:endParaRPr lang="en-US" dirty="0"/>
          </a:p>
        </p:txBody>
      </p:sp>
      <p:pic>
        <p:nvPicPr>
          <p:cNvPr id="3" name="Pobvx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429652" y="6143644"/>
            <a:ext cx="447676" cy="447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sr-Latn-RS" dirty="0" smtClean="0"/>
              <a:t>aučimo nešto novo: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sr-Latn-RS" b="1" dirty="0" smtClean="0"/>
          </a:p>
          <a:p>
            <a:pPr algn="just"/>
            <a:r>
              <a:rPr lang="en-US" b="1" dirty="0" smtClean="0"/>
              <a:t>U</a:t>
            </a:r>
            <a:r>
              <a:rPr lang="sr-Latn-RS" b="1" dirty="0" smtClean="0"/>
              <a:t>spavanke </a:t>
            </a:r>
            <a:r>
              <a:rPr lang="sr-Latn-RS" dirty="0" smtClean="0"/>
              <a:t> su  tihe i nježne pjesme koje se pjevaju djeci pred spavanje da bi lakše utonula u san i ljepše sanjala. </a:t>
            </a:r>
            <a:r>
              <a:rPr lang="en-US" dirty="0" smtClean="0"/>
              <a:t>P</a:t>
            </a:r>
            <a:r>
              <a:rPr lang="sr-Latn-RS" dirty="0" smtClean="0"/>
              <a:t>une su ljubavi i iskrenih želja da dijete brzo poraste, bude zdravo i sretno.</a:t>
            </a:r>
            <a:endParaRPr lang="en-US" b="1" dirty="0"/>
          </a:p>
        </p:txBody>
      </p:sp>
      <p:pic>
        <p:nvPicPr>
          <p:cNvPr id="4" name="Cdyfb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643834" y="5143512"/>
            <a:ext cx="642942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161</TotalTime>
  <Words>187</Words>
  <Application>Microsoft Office PowerPoint</Application>
  <PresentationFormat>On-screen Show (4:3)</PresentationFormat>
  <Paragraphs>26</Paragraphs>
  <Slides>10</Slides>
  <Notes>0</Notes>
  <HiddenSlides>0</HiddenSlides>
  <MMClips>11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Trek</vt:lpstr>
      <vt:lpstr>,,Majka smaju pod đulom rodila”                                         NARODNA USPAVANKA</vt:lpstr>
      <vt:lpstr>Slide 2</vt:lpstr>
      <vt:lpstr> Jeste  li nekada čuli  ovu pjesmu?  Da LI SU VAM JE RODITELJI NEKADA PUŠTALI PRED SPAVANJE ?  POSTOJI LI MOŽDA NEKA DRUGA PJESMA?  KOJI JE NJEN NAZIV?                                                           </vt:lpstr>
      <vt:lpstr>Danas ćemo učiti jednu pjesmu. U ovoj pjesmi majka pokušava da uspava svoje dijete.   Pjesma nosi naslov :     ,,Majka smaju pod đulom rodila”  pažljivo poslušajte pjesmu pa je potom i pročitajte.  Pjesma se nalazi u vašim čitankama na 123 str.</vt:lpstr>
      <vt:lpstr>  Majka smaju pod đulom rodila                                                      NARODNA PJESMA  </vt:lpstr>
      <vt:lpstr>U OVOJ PJESMI POSTOJI NEKOLIKO RIJEČI KOJE MOŽDA ČUJETE PO PRVI PUT.EVO I NJIHOVOG ZNAČENJA:</vt:lpstr>
      <vt:lpstr>Sad ćemo još jednom čiti pjesmu, kako bi nam bila jasnija:</vt:lpstr>
      <vt:lpstr>Pokušaj da odgovoriš na sljedeća pitanja: 1. zašto se pjesma majka smaju pod đulom  rodila  zove uspavanka? 2. ko uspavljuje dijete? 3. gdje je majka smaju rodila? 4. ko budi smaju? 5. pronađi i pročitaj stihove u kojima se majka obraća đuli? 6. ko je smaj dočekao kad je došao na ovaj svijet? 7. koje osobine majka želi za svoje dijete? 8. razmisli i ispričaj šta znaš o lastavici, vili, pčeli.</vt:lpstr>
      <vt:lpstr>Naučimo nešto novo:</vt:lpstr>
      <vt:lpstr>Domaći zadatak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Emedina Karišik</dc:creator>
  <cp:lastModifiedBy>Emedina Karišik</cp:lastModifiedBy>
  <cp:revision>15</cp:revision>
  <dcterms:created xsi:type="dcterms:W3CDTF">2020-03-19T11:42:49Z</dcterms:created>
  <dcterms:modified xsi:type="dcterms:W3CDTF">2020-03-19T14:24:00Z</dcterms:modified>
</cp:coreProperties>
</file>