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A6CED-71CD-4FFD-9C77-4BE596D7D0DF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E635-7249-488C-BBA3-DD82F788DE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A6CED-71CD-4FFD-9C77-4BE596D7D0DF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E635-7249-488C-BBA3-DD82F788D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A6CED-71CD-4FFD-9C77-4BE596D7D0DF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E635-7249-488C-BBA3-DD82F788D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A6CED-71CD-4FFD-9C77-4BE596D7D0DF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E635-7249-488C-BBA3-DD82F788D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A6CED-71CD-4FFD-9C77-4BE596D7D0DF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F0EE635-7249-488C-BBA3-DD82F788D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A6CED-71CD-4FFD-9C77-4BE596D7D0DF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E635-7249-488C-BBA3-DD82F788D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A6CED-71CD-4FFD-9C77-4BE596D7D0DF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E635-7249-488C-BBA3-DD82F788D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A6CED-71CD-4FFD-9C77-4BE596D7D0DF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E635-7249-488C-BBA3-DD82F788D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A6CED-71CD-4FFD-9C77-4BE596D7D0DF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E635-7249-488C-BBA3-DD82F788D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A6CED-71CD-4FFD-9C77-4BE596D7D0DF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E635-7249-488C-BBA3-DD82F788D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A6CED-71CD-4FFD-9C77-4BE596D7D0DF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E635-7249-488C-BBA3-DD82F788D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07A6CED-71CD-4FFD-9C77-4BE596D7D0DF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F0EE635-7249-488C-BBA3-DD82F788D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Emedina%20Kari&#353;ik\Downloads\Sluzba%201.m4a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Emedina%20Kari&#353;ik\Downloads\Sprache%20008.m4a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Emedina%20Kari&#353;ik\Downloads\Sprache%20009.m4a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Emedina%20Kari&#353;ik\Downloads\Sprache%20010.m4a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Emedina%20Kari&#353;ik\Downloads\Recenica%202.m4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Emedina%20Kari&#353;ik\Downloads\Sprache%20001.m4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Emedina%20Kari&#353;ik\Downloads\Sprache%20002.m4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Emedina%20Kari&#353;ik\Downloads\Sprache%20003.m4a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Emedina%20Kari&#353;ik\Downloads\Sprache%20004.m4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Emedina%20Kari&#353;ik\Downloads\Sprache%20005.m4a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Emedina%20Kari&#353;ik\Downloads\Sprache%20006.m4a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Emedina%20Kari&#353;ik\Downloads\Sprache%20007.m4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571744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>III RAZRED </a:t>
            </a:r>
            <a:br>
              <a:rPr lang="sr-Latn-RS" dirty="0" smtClean="0"/>
            </a:br>
            <a:r>
              <a:rPr lang="sr-Latn-RS" dirty="0" smtClean="0"/>
              <a:t>BOSANSKI JEZIK</a:t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en-US" sz="5400" dirty="0" err="1" smtClean="0"/>
              <a:t>Služba</a:t>
            </a:r>
            <a:r>
              <a:rPr lang="sr-Latn-RS" sz="5400" dirty="0" smtClean="0"/>
              <a:t> riječi u rečenici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 dirty="0" smtClean="0"/>
          </a:p>
          <a:p>
            <a:endParaRPr lang="en-US" dirty="0"/>
          </a:p>
        </p:txBody>
      </p:sp>
      <p:pic>
        <p:nvPicPr>
          <p:cNvPr id="4" name="Sluzba 1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429652" y="585789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2.  Podvuci predikat u sljedećim rečenicama:</a:t>
            </a:r>
          </a:p>
          <a:p>
            <a:endParaRPr lang="sr-Latn-RS" dirty="0" smtClean="0"/>
          </a:p>
          <a:p>
            <a:r>
              <a:rPr lang="sr-Latn-RS" dirty="0" smtClean="0"/>
              <a:t>Car opet </a:t>
            </a:r>
            <a:r>
              <a:rPr lang="sr-Latn-RS" u="sng" dirty="0" smtClean="0"/>
              <a:t>usni</a:t>
            </a:r>
            <a:r>
              <a:rPr lang="sr-Latn-RS" dirty="0" smtClean="0"/>
              <a:t> neki čudan san. </a:t>
            </a:r>
          </a:p>
          <a:p>
            <a:r>
              <a:rPr lang="en-US" dirty="0" smtClean="0"/>
              <a:t>Š</a:t>
            </a:r>
            <a:r>
              <a:rPr lang="sr-Latn-RS" dirty="0" smtClean="0"/>
              <a:t>ivar </a:t>
            </a:r>
            <a:r>
              <a:rPr lang="sr-Latn-RS" u="sng" dirty="0" smtClean="0"/>
              <a:t>natovari</a:t>
            </a:r>
            <a:r>
              <a:rPr lang="sr-Latn-RS" dirty="0" smtClean="0"/>
              <a:t> blago na četiri deve.</a:t>
            </a:r>
          </a:p>
          <a:p>
            <a:r>
              <a:rPr lang="sr-Latn-RS" dirty="0" smtClean="0"/>
              <a:t>Vjetar </a:t>
            </a:r>
            <a:r>
              <a:rPr lang="sr-Latn-RS" u="sng" dirty="0" smtClean="0"/>
              <a:t>je duvao </a:t>
            </a:r>
            <a:r>
              <a:rPr lang="sr-Latn-RS" dirty="0" smtClean="0"/>
              <a:t>i nosio sve pred sobom.</a:t>
            </a:r>
          </a:p>
          <a:p>
            <a:endParaRPr lang="sr-Latn-RS" dirty="0" smtClean="0"/>
          </a:p>
          <a:p>
            <a:endParaRPr lang="en-US" dirty="0"/>
          </a:p>
        </p:txBody>
      </p:sp>
      <p:pic>
        <p:nvPicPr>
          <p:cNvPr id="4" name="Sprache 008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7929586" y="592933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3. Šta označavaju podvučene riječi u sljedećim rečenicama: </a:t>
            </a:r>
          </a:p>
          <a:p>
            <a:endParaRPr lang="sr-Latn-RS" dirty="0" smtClean="0"/>
          </a:p>
          <a:p>
            <a:r>
              <a:rPr lang="sr-Latn-RS" dirty="0" smtClean="0"/>
              <a:t>- Vjetar je </a:t>
            </a:r>
            <a:r>
              <a:rPr lang="sr-Latn-RS" u="sng" dirty="0" smtClean="0"/>
              <a:t>lagano</a:t>
            </a:r>
            <a:r>
              <a:rPr lang="sr-Latn-RS" dirty="0" smtClean="0"/>
              <a:t> puhao i mrsio nam kose. </a:t>
            </a:r>
          </a:p>
          <a:p>
            <a:pPr>
              <a:buNone/>
            </a:pPr>
            <a:r>
              <a:rPr lang="sr-Latn-RS" u="sng" dirty="0" smtClean="0"/>
              <a:t>n</a:t>
            </a:r>
            <a:r>
              <a:rPr lang="sr-Latn-RS" u="sng" dirty="0" smtClean="0"/>
              <a:t>ačin vršenja radnje</a:t>
            </a:r>
          </a:p>
          <a:p>
            <a:endParaRPr lang="sr-Latn-RS" u="sng" dirty="0" smtClean="0"/>
          </a:p>
          <a:p>
            <a:r>
              <a:rPr lang="sr-Latn-RS" dirty="0" smtClean="0"/>
              <a:t>- </a:t>
            </a:r>
            <a:r>
              <a:rPr lang="sr-Latn-RS" u="sng" dirty="0" smtClean="0"/>
              <a:t>U</a:t>
            </a:r>
            <a:r>
              <a:rPr lang="sr-Latn-RS" u="sng" dirty="0" smtClean="0"/>
              <a:t> nedjelju  </a:t>
            </a:r>
            <a:r>
              <a:rPr lang="sr-Latn-RS" dirty="0" smtClean="0"/>
              <a:t>idemo na rođendan kod Aiše.</a:t>
            </a:r>
          </a:p>
          <a:p>
            <a:pPr>
              <a:buNone/>
            </a:pPr>
            <a:r>
              <a:rPr lang="sr-Latn-RS" u="sng" dirty="0" smtClean="0"/>
              <a:t>v</a:t>
            </a:r>
            <a:r>
              <a:rPr lang="sr-Latn-RS" u="sng" dirty="0" smtClean="0"/>
              <a:t>rijeme vršenja radnje</a:t>
            </a:r>
          </a:p>
        </p:txBody>
      </p:sp>
      <p:pic>
        <p:nvPicPr>
          <p:cNvPr id="4" name="Sprache 009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286776" y="592933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- Ove godine bih željela ići </a:t>
            </a:r>
            <a:r>
              <a:rPr lang="sr-Latn-RS" u="sng" dirty="0" smtClean="0"/>
              <a:t>na more</a:t>
            </a:r>
            <a:r>
              <a:rPr lang="sr-Latn-RS" dirty="0" smtClean="0"/>
              <a:t>.</a:t>
            </a:r>
          </a:p>
          <a:p>
            <a:pPr>
              <a:buNone/>
            </a:pPr>
            <a:r>
              <a:rPr lang="sr-Latn-RS" u="sng" dirty="0" smtClean="0"/>
              <a:t>m</a:t>
            </a:r>
            <a:r>
              <a:rPr lang="sr-Latn-RS" u="sng" dirty="0" smtClean="0"/>
              <a:t>jesto vršenja radnje.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Sprache 010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7786710" y="585789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pPr>
              <a:buNone/>
            </a:pPr>
            <a:r>
              <a:rPr lang="sr-Latn-RS" dirty="0" smtClean="0"/>
              <a:t>                        Hvala na pažnji!</a:t>
            </a:r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pPr algn="r">
              <a:buNone/>
            </a:pPr>
            <a:r>
              <a:rPr lang="sr-Latn-RS" sz="1800" dirty="0" smtClean="0"/>
              <a:t>Profesor razredne nastave:</a:t>
            </a:r>
          </a:p>
          <a:p>
            <a:pPr algn="r">
              <a:buNone/>
            </a:pPr>
            <a:r>
              <a:rPr lang="sr-Latn-RS" sz="1800" smtClean="0"/>
              <a:t>Elmedina Karišik </a:t>
            </a:r>
            <a:endParaRPr lang="sr-Latn-RS" sz="1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Rečenica je skup riječi (ili jedna riječ) koja iskazuje jednu misao.</a:t>
            </a:r>
          </a:p>
          <a:p>
            <a:endParaRPr lang="sr-Latn-RS" dirty="0" smtClean="0"/>
          </a:p>
          <a:p>
            <a:r>
              <a:rPr lang="sr-Latn-RS" dirty="0" smtClean="0"/>
              <a:t>Rečenica je misao iskazana riječima. </a:t>
            </a:r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/>
              <a:t>Nihad čita knjigu u kući. </a:t>
            </a:r>
            <a:endParaRPr lang="en-US" dirty="0"/>
          </a:p>
        </p:txBody>
      </p:sp>
      <p:pic>
        <p:nvPicPr>
          <p:cNvPr id="4" name="Recenica 2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7858148" y="578645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sr-Latn-RS" dirty="0" smtClean="0"/>
              <a:t>Vrsta riječi:                           Služba riječi:</a:t>
            </a:r>
          </a:p>
          <a:p>
            <a:pPr>
              <a:buFont typeface="Wingdings" pitchFamily="2" charset="2"/>
              <a:buChar char="§"/>
            </a:pPr>
            <a:r>
              <a:rPr lang="sr-Latn-RS" dirty="0" smtClean="0"/>
              <a:t>- imenice;                            - subjekat;</a:t>
            </a:r>
          </a:p>
          <a:p>
            <a:pPr>
              <a:buFont typeface="Wingdings" pitchFamily="2" charset="2"/>
              <a:buChar char="§"/>
            </a:pPr>
            <a:r>
              <a:rPr lang="sr-Latn-RS" dirty="0" smtClean="0"/>
              <a:t>- glagoli;                              - predikat; </a:t>
            </a:r>
          </a:p>
          <a:p>
            <a:pPr>
              <a:buFont typeface="Wingdings" pitchFamily="2" charset="2"/>
              <a:buChar char="§"/>
            </a:pPr>
            <a:r>
              <a:rPr lang="sr-Latn-RS" dirty="0" smtClean="0"/>
              <a:t>- zamenice;                         - priloške odredbe za:</a:t>
            </a:r>
          </a:p>
          <a:p>
            <a:pPr>
              <a:buFont typeface="Wingdings" pitchFamily="2" charset="2"/>
              <a:buChar char="§"/>
            </a:pPr>
            <a:r>
              <a:rPr lang="sr-Latn-RS" dirty="0" smtClean="0"/>
              <a:t>- pridjevi;                               mjesto, vrijeme,</a:t>
            </a:r>
          </a:p>
          <a:p>
            <a:pPr>
              <a:buFont typeface="Wingdings" pitchFamily="2" charset="2"/>
              <a:buChar char="§"/>
            </a:pPr>
            <a:r>
              <a:rPr lang="sr-Latn-RS" dirty="0" smtClean="0"/>
              <a:t>- brojevi;                                 način;</a:t>
            </a:r>
          </a:p>
          <a:p>
            <a:pPr>
              <a:buFont typeface="Wingdings" pitchFamily="2" charset="2"/>
              <a:buChar char="§"/>
            </a:pPr>
            <a:r>
              <a:rPr lang="sr-Latn-RS" dirty="0" smtClean="0"/>
              <a:t>(rečce, veznici,                     - ( objekat, atribut,</a:t>
            </a:r>
          </a:p>
          <a:p>
            <a:pPr>
              <a:buFont typeface="Wingdings" pitchFamily="2" charset="2"/>
              <a:buChar char="§"/>
            </a:pPr>
            <a:r>
              <a:rPr lang="sr-Latn-RS" dirty="0" smtClean="0"/>
              <a:t>u</a:t>
            </a:r>
            <a:r>
              <a:rPr lang="sr-Latn-RS" dirty="0" smtClean="0"/>
              <a:t>zvici, prilozi,                          apozicija)</a:t>
            </a:r>
          </a:p>
          <a:p>
            <a:pPr>
              <a:buFont typeface="Wingdings" pitchFamily="2" charset="2"/>
              <a:buChar char="§"/>
            </a:pPr>
            <a:r>
              <a:rPr lang="sr-Latn-RS" dirty="0" smtClean="0"/>
              <a:t>p</a:t>
            </a:r>
            <a:r>
              <a:rPr lang="sr-Latn-RS" dirty="0" smtClean="0"/>
              <a:t>redlozi)</a:t>
            </a:r>
            <a:endParaRPr lang="en-US" dirty="0"/>
          </a:p>
        </p:txBody>
      </p:sp>
      <p:pic>
        <p:nvPicPr>
          <p:cNvPr id="4" name="Sprache 001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7929586" y="578645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</a:t>
            </a:r>
            <a:r>
              <a:rPr lang="sr-Latn-RS" smtClean="0"/>
              <a:t>lavni dijelovi rečenice: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 smtClean="0"/>
          </a:p>
          <a:p>
            <a:r>
              <a:rPr lang="sr-Latn-RS" dirty="0" smtClean="0"/>
              <a:t>Subjekat ( Ko vrši radnju)</a:t>
            </a:r>
          </a:p>
          <a:p>
            <a:endParaRPr lang="sr-Latn-RS" dirty="0" smtClean="0"/>
          </a:p>
          <a:p>
            <a:pPr>
              <a:buNone/>
            </a:pPr>
            <a:r>
              <a:rPr lang="sr-Latn-RS" u="sng" dirty="0" smtClean="0"/>
              <a:t>Učenik </a:t>
            </a:r>
            <a:r>
              <a:rPr lang="sr-Latn-RS" dirty="0" smtClean="0"/>
              <a:t>recituje.</a:t>
            </a:r>
          </a:p>
          <a:p>
            <a:pPr>
              <a:buNone/>
            </a:pPr>
            <a:endParaRPr lang="sr-Latn-RS" u="sng" dirty="0" smtClean="0"/>
          </a:p>
          <a:p>
            <a:r>
              <a:rPr lang="sr-Latn-RS" dirty="0" smtClean="0"/>
              <a:t>Predikat (Šta radi subjekat)</a:t>
            </a:r>
          </a:p>
          <a:p>
            <a:endParaRPr lang="sr-Latn-RS" dirty="0" smtClean="0"/>
          </a:p>
          <a:p>
            <a:r>
              <a:rPr lang="sr-Latn-RS" dirty="0" smtClean="0"/>
              <a:t>Učenik </a:t>
            </a:r>
            <a:r>
              <a:rPr lang="sr-Latn-RS" u="sng" dirty="0" smtClean="0"/>
              <a:t>recituje. </a:t>
            </a:r>
            <a:endParaRPr lang="en-US" dirty="0"/>
          </a:p>
        </p:txBody>
      </p:sp>
      <p:pic>
        <p:nvPicPr>
          <p:cNvPr id="6" name="Sprache 002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7715272" y="571501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Subjekat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Subjekat je glavna riječ u rečenici o kojoj se govori. Subjekat se dobija na pitanje KO? </a:t>
            </a:r>
            <a:r>
              <a:rPr lang="en-US" dirty="0" smtClean="0"/>
              <a:t>Š</a:t>
            </a:r>
            <a:r>
              <a:rPr lang="sr-Latn-RS" dirty="0" smtClean="0"/>
              <a:t>TA? </a:t>
            </a:r>
            <a:r>
              <a:rPr lang="sr-Latn-RS" dirty="0" smtClean="0"/>
              <a:t>r</a:t>
            </a:r>
            <a:r>
              <a:rPr lang="sr-Latn-RS" dirty="0" smtClean="0"/>
              <a:t>adi. </a:t>
            </a:r>
            <a:r>
              <a:rPr lang="en-US" dirty="0" smtClean="0"/>
              <a:t>S</a:t>
            </a:r>
            <a:r>
              <a:rPr lang="sr-Latn-RS" dirty="0" smtClean="0"/>
              <a:t>ubjekat je u rečenici najčešće imenica ili lična zamjenica.</a:t>
            </a:r>
          </a:p>
          <a:p>
            <a:endParaRPr lang="sr-Latn-RS" dirty="0" smtClean="0"/>
          </a:p>
          <a:p>
            <a:r>
              <a:rPr lang="sr-Latn-RS" u="sng" dirty="0" smtClean="0"/>
              <a:t>Jutro</a:t>
            </a:r>
            <a:r>
              <a:rPr lang="sr-Latn-RS" dirty="0" smtClean="0"/>
              <a:t> je odavno svanulo.</a:t>
            </a:r>
          </a:p>
          <a:p>
            <a:r>
              <a:rPr lang="sr-Latn-RS" u="sng" dirty="0" smtClean="0"/>
              <a:t>Ja </a:t>
            </a:r>
            <a:r>
              <a:rPr lang="sr-Latn-RS" dirty="0" smtClean="0"/>
              <a:t> sam krenuo u školu. </a:t>
            </a:r>
            <a:endParaRPr lang="en-US" u="sng" dirty="0"/>
          </a:p>
        </p:txBody>
      </p:sp>
      <p:pic>
        <p:nvPicPr>
          <p:cNvPr id="4" name="Sprache 003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7858148" y="550070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Predikat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Predikat je rečenični član koji kazuje šta radi subjekat ili kakav  je subjekat. </a:t>
            </a:r>
          </a:p>
          <a:p>
            <a:endParaRPr lang="sr-Latn-RS" dirty="0" smtClean="0"/>
          </a:p>
          <a:p>
            <a:pPr>
              <a:buNone/>
            </a:pPr>
            <a:r>
              <a:rPr lang="sr-Latn-RS" dirty="0" smtClean="0"/>
              <a:t> </a:t>
            </a:r>
            <a:r>
              <a:rPr lang="sr-Latn-RS" dirty="0" smtClean="0"/>
              <a:t>      Semra </a:t>
            </a:r>
            <a:r>
              <a:rPr lang="sr-Latn-RS" u="sng" dirty="0" smtClean="0"/>
              <a:t>radi </a:t>
            </a:r>
            <a:r>
              <a:rPr lang="sr-Latn-RS" dirty="0" smtClean="0"/>
              <a:t>domaći zadatak.</a:t>
            </a:r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sr-Latn-RS" dirty="0" smtClean="0"/>
              <a:t>      Oni </a:t>
            </a:r>
            <a:r>
              <a:rPr lang="sr-Latn-RS" u="sng" dirty="0" smtClean="0"/>
              <a:t>su doputovali </a:t>
            </a:r>
            <a:r>
              <a:rPr lang="sr-Latn-RS" dirty="0" smtClean="0"/>
              <a:t>iz Sjenice. </a:t>
            </a:r>
            <a:endParaRPr lang="en-US" dirty="0"/>
          </a:p>
        </p:txBody>
      </p:sp>
      <p:pic>
        <p:nvPicPr>
          <p:cNvPr id="4" name="Sprache 004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001024" y="600076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Priloške odredbe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Priloške odredbe su glagolski dodaci koji određuju glagolsku radnju po vremenu, mjestu načinu, uzroku i količini. </a:t>
            </a:r>
          </a:p>
          <a:p>
            <a:endParaRPr lang="sr-Latn-RS" dirty="0" smtClean="0"/>
          </a:p>
          <a:p>
            <a:r>
              <a:rPr lang="sr-Latn-RS" dirty="0" smtClean="0"/>
              <a:t>Priloška odredba za vrijeme  dobija se na pitanje KAD? OTKADA?</a:t>
            </a:r>
          </a:p>
          <a:p>
            <a:endParaRPr lang="sr-Latn-RS" dirty="0" smtClean="0"/>
          </a:p>
          <a:p>
            <a:r>
              <a:rPr lang="sr-Latn-RS" dirty="0" smtClean="0"/>
              <a:t>Laste  dolaze </a:t>
            </a:r>
            <a:r>
              <a:rPr lang="sr-Latn-RS" u="sng" dirty="0" smtClean="0"/>
              <a:t>u proljeće. </a:t>
            </a:r>
            <a:endParaRPr lang="sr-Latn-RS" dirty="0" smtClean="0"/>
          </a:p>
          <a:p>
            <a:endParaRPr lang="en-US" dirty="0"/>
          </a:p>
        </p:txBody>
      </p:sp>
      <p:pic>
        <p:nvPicPr>
          <p:cNvPr id="4" name="Sprache 005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215338" y="607220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Priloška odredba za mjesto dobija se na pitanje GDJE?, KUDA?, ODAKLE? DOKLE?</a:t>
            </a:r>
          </a:p>
          <a:p>
            <a:endParaRPr lang="sr-Latn-RS" dirty="0" smtClean="0"/>
          </a:p>
          <a:p>
            <a:r>
              <a:rPr lang="en-US" u="sng" dirty="0" smtClean="0"/>
              <a:t>I</a:t>
            </a:r>
            <a:r>
              <a:rPr lang="sr-Latn-RS" u="sng" dirty="0" smtClean="0"/>
              <a:t>z Beča </a:t>
            </a:r>
            <a:r>
              <a:rPr lang="sr-Latn-RS" dirty="0" smtClean="0"/>
              <a:t>smo dobili knjigu.</a:t>
            </a:r>
          </a:p>
          <a:p>
            <a:endParaRPr lang="sr-Latn-RS" u="sng" dirty="0" smtClean="0"/>
          </a:p>
          <a:p>
            <a:r>
              <a:rPr lang="sr-Latn-RS" dirty="0" smtClean="0"/>
              <a:t>Priloška odredba za način dobija se na pitanje KAKO?</a:t>
            </a:r>
          </a:p>
          <a:p>
            <a:endParaRPr lang="sr-Latn-RS" dirty="0" smtClean="0"/>
          </a:p>
          <a:p>
            <a:r>
              <a:rPr lang="sr-Latn-RS" dirty="0" smtClean="0"/>
              <a:t>On </a:t>
            </a:r>
            <a:r>
              <a:rPr lang="sr-Latn-RS" u="sng" dirty="0" smtClean="0"/>
              <a:t>brzo </a:t>
            </a:r>
            <a:r>
              <a:rPr lang="sr-Latn-RS" dirty="0" smtClean="0"/>
              <a:t> hoda. </a:t>
            </a:r>
          </a:p>
          <a:p>
            <a:endParaRPr lang="sr-Latn-RS" dirty="0" smtClean="0"/>
          </a:p>
          <a:p>
            <a:endParaRPr lang="en-US" dirty="0"/>
          </a:p>
        </p:txBody>
      </p:sp>
      <p:pic>
        <p:nvPicPr>
          <p:cNvPr id="4" name="Sprache 006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7929586" y="585789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Zadaci za vježbanje:</a:t>
            </a:r>
            <a:br>
              <a:rPr lang="sr-Latn-R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1. Podvuci subjekat jednom crtom:</a:t>
            </a:r>
          </a:p>
          <a:p>
            <a:r>
              <a:rPr lang="sr-Latn-RS" u="sng" dirty="0" smtClean="0"/>
              <a:t> </a:t>
            </a:r>
          </a:p>
          <a:p>
            <a:r>
              <a:rPr lang="sr-Latn-RS" u="sng" dirty="0" smtClean="0"/>
              <a:t>Rijeka </a:t>
            </a:r>
            <a:r>
              <a:rPr lang="sr-Latn-RS" dirty="0" smtClean="0"/>
              <a:t> žubori.</a:t>
            </a:r>
          </a:p>
          <a:p>
            <a:r>
              <a:rPr lang="en-US" u="sng" dirty="0" smtClean="0"/>
              <a:t>V</a:t>
            </a:r>
            <a:r>
              <a:rPr lang="sr-Latn-RS" u="sng" dirty="0" smtClean="0"/>
              <a:t>jetar </a:t>
            </a:r>
            <a:r>
              <a:rPr lang="sr-Latn-RS" dirty="0" smtClean="0"/>
              <a:t> lagano puše.</a:t>
            </a:r>
          </a:p>
          <a:p>
            <a:r>
              <a:rPr lang="sr-Latn-RS" u="sng" dirty="0" smtClean="0"/>
              <a:t>Djeca </a:t>
            </a:r>
            <a:r>
              <a:rPr lang="sr-Latn-RS" u="sng" dirty="0" smtClean="0"/>
              <a:t> </a:t>
            </a:r>
            <a:r>
              <a:rPr lang="sr-Latn-RS" dirty="0" smtClean="0"/>
              <a:t>su trčala po dvorištu.</a:t>
            </a:r>
          </a:p>
          <a:p>
            <a:endParaRPr lang="en-US" u="sng" dirty="0"/>
          </a:p>
        </p:txBody>
      </p:sp>
      <p:pic>
        <p:nvPicPr>
          <p:cNvPr id="4" name="Sprache 007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143900" y="600076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169</TotalTime>
  <Words>372</Words>
  <Application>Microsoft Office PowerPoint</Application>
  <PresentationFormat>On-screen Show (4:3)</PresentationFormat>
  <Paragraphs>78</Paragraphs>
  <Slides>13</Slides>
  <Notes>0</Notes>
  <HiddenSlides>0</HiddenSlides>
  <MMClips>12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Apex</vt:lpstr>
      <vt:lpstr>      III RAZRED  BOSANSKI JEZIK   Služba riječi u rečenici</vt:lpstr>
      <vt:lpstr>Slide 2</vt:lpstr>
      <vt:lpstr>Slide 3</vt:lpstr>
      <vt:lpstr>Glavni dijelovi rečenice:</vt:lpstr>
      <vt:lpstr>Subjekat </vt:lpstr>
      <vt:lpstr>Predikat </vt:lpstr>
      <vt:lpstr>Priloške odredbe</vt:lpstr>
      <vt:lpstr>Slide 8</vt:lpstr>
      <vt:lpstr>Zadaci za vježbanje: 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III RAZRED  BOSANSKI JEZIK   Služba riječi u rečenici</dc:title>
  <dc:creator>Emedina Karišik</dc:creator>
  <cp:lastModifiedBy>Emedina Karišik</cp:lastModifiedBy>
  <cp:revision>17</cp:revision>
  <dcterms:created xsi:type="dcterms:W3CDTF">2020-03-18T15:06:04Z</dcterms:created>
  <dcterms:modified xsi:type="dcterms:W3CDTF">2020-03-18T17:57:01Z</dcterms:modified>
</cp:coreProperties>
</file>