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115B-700E-46D0-B1CE-62B7B8F5558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0B6BC-FFA5-4414-896A-DC8FF05F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1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6BC-FFA5-4414-896A-DC8FF05F42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6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Prilozi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8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 su prilozi?</a:t>
            </a:r>
            <a:r>
              <a:rPr lang="sr-Latn-CS" b="1" dirty="0" smtClean="0"/>
              <a:t/>
            </a:r>
            <a:br>
              <a:rPr lang="sr-Latn-C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Prilozi su nesamostalne i nepromjenljive riječi koje se prilažu drugim riječima ( najčešće glagolima ) da ih bliže odrede.</a:t>
            </a:r>
          </a:p>
          <a:p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Prilozi mogu stajati i uz imenice, pridjeve i druge priloge.</a:t>
            </a:r>
          </a:p>
          <a:p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lijepo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pjeva. ( prilozi uz glagole )</a:t>
            </a:r>
          </a:p>
          <a:p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Ostalo je još 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knjiga. ( prilozi uz imenice )</a:t>
            </a:r>
          </a:p>
          <a:p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je 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pametan momak. ( prilozi uz pridjeve )</a:t>
            </a:r>
          </a:p>
          <a:p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Doći ću 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rado. ( prilozi uz druge priloge 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značenju priloge dijelimo na: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C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atributivne</a:t>
            </a:r>
            <a:r>
              <a:rPr lang="sr-Latn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označavaju osobine, svojstva, način vršenja radnje, intenzitet...)</a:t>
            </a:r>
          </a:p>
          <a:p>
            <a:r>
              <a:rPr lang="sr-Latn-C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C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dverbijalne</a:t>
            </a:r>
            <a:r>
              <a:rPr lang="sr-Latn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označavaju mjesto, vrijeme, uzrok, cilj, namjenu...)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6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Vrste priloga: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mjesni: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blizu, daleko, dolje, donekle, gore, odavde,ondje, onamo, naprijed, natrag, podalje, ponegdje, pozadi...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remenski: 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danas,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juče( r ), sada, dogodine, lani, prije...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ačinski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brzo, sporo, tako, nekako, namjerno, lahko...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zročni: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zato, stoga, zašto...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C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oličinski: 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dosta, mnogo, malo, djelimično, onoliko,previše...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8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Porijeklo priloga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postanku prilozi se dijele na: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prave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eprave</a:t>
            </a:r>
          </a:p>
          <a:p>
            <a:pPr marL="0" indent="0">
              <a:buNone/>
            </a:pPr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 prilozi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nisu nastali od drugih riječi ( blizu, svuda, juče, lani, prije... )</a:t>
            </a:r>
          </a:p>
          <a:p>
            <a:pPr marL="0" indent="0">
              <a:buNone/>
            </a:pPr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Nepravi prilozi 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oni koji su postali od drugih vrsta riječi.</a:t>
            </a:r>
            <a:endParaRPr lang="sr-Latn-C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7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Nepravi prilozi</a:t>
            </a:r>
            <a:r>
              <a:rPr lang="sr-Latn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nastali: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imenica - najčešće prilozi za vrijeme: danju, jesenas, sinoć, noću, zimus..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pridjeva – najčešće za način: brzo, dobro, naglo, mirno, hrabro...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zamjenica -  ovdje, ondje, onako, kamo, koliko, sasvim...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brojeva – jednom, dvaputa, prvo, drugo..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glagola – letimice, nehotice, šutke...</a:t>
            </a:r>
          </a:p>
          <a:p>
            <a:pPr marL="514350" indent="-514350">
              <a:buFont typeface="+mj-lt"/>
              <a:buAutoNum type="alphaLcParenR"/>
            </a:pP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C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priloga – natrag, naopako, kradom, ,nadesno...</a:t>
            </a:r>
          </a:p>
          <a:p>
            <a:pPr marL="514350" indent="-514350"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39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82</TotalTime>
  <Words>320</Words>
  <Application>Microsoft Office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Prilozi</vt:lpstr>
      <vt:lpstr>Šta su prilozi? </vt:lpstr>
      <vt:lpstr>Po značenju priloge dijelimo na:</vt:lpstr>
      <vt:lpstr>Vrste priloga:</vt:lpstr>
      <vt:lpstr>Porijeklo priloga</vt:lpstr>
      <vt:lpstr>Nepravi prilozi su nastali: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Prilozi</dc:title>
  <dc:creator>admin</dc:creator>
  <cp:lastModifiedBy>admin</cp:lastModifiedBy>
  <cp:revision>9</cp:revision>
  <dcterms:created xsi:type="dcterms:W3CDTF">2006-08-16T00:00:00Z</dcterms:created>
  <dcterms:modified xsi:type="dcterms:W3CDTF">2020-03-16T19:49:48Z</dcterms:modified>
</cp:coreProperties>
</file>